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08" r:id="rId4"/>
    <p:sldMasterId id="2147483709" r:id="rId5"/>
    <p:sldMasterId id="2147483710" r:id="rId6"/>
    <p:sldMasterId id="2147483711" r:id="rId7"/>
    <p:sldMasterId id="2147483712" r:id="rId8"/>
  </p:sldMasterIdLst>
  <p:notesMasterIdLst>
    <p:notesMasterId r:id="rId9"/>
  </p:notesMasterIdLst>
  <p:sldIdLst>
    <p:sldId id="256" r:id="rId10"/>
    <p:sldId id="257" r:id="rId11"/>
    <p:sldId id="258" r:id="rId12"/>
    <p:sldId id="259" r:id="rId13"/>
    <p:sldId id="260" r:id="rId14"/>
    <p:sldId id="261" r:id="rId15"/>
  </p:sldIdLst>
  <p:sldSz cy="6858000" cx="12192000"/>
  <p:notesSz cx="7559675" cy="10691800"/>
  <p:embeddedFontLst>
    <p:embeddedFont>
      <p:font typeface="Play"/>
      <p:regular r:id="rId16"/>
      <p:bold r:id="rId17"/>
    </p:embeddedFont>
    <p:embeddedFont>
      <p:font typeface="Century Gothic"/>
      <p:regular r:id="rId18"/>
      <p:bold r:id="rId19"/>
      <p:italic r:id="rId20"/>
      <p:boldItalic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EF743B2-40D5-446E-89B0-0FF1FFF1E7D1}">
  <a:tblStyle styleId="{CEF743B2-40D5-446E-89B0-0FF1FFF1E7D1}"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CenturyGothic-italic.fntdata"/><Relationship Id="rId11" Type="http://schemas.openxmlformats.org/officeDocument/2006/relationships/slide" Target="slides/slide2.xml"/><Relationship Id="rId10" Type="http://schemas.openxmlformats.org/officeDocument/2006/relationships/slide" Target="slides/slide1.xml"/><Relationship Id="rId21" Type="http://schemas.openxmlformats.org/officeDocument/2006/relationships/font" Target="fonts/CenturyGothic-boldItalic.fntdata"/><Relationship Id="rId13" Type="http://schemas.openxmlformats.org/officeDocument/2006/relationships/slide" Target="slides/slide4.xml"/><Relationship Id="rId12" Type="http://schemas.openxmlformats.org/officeDocument/2006/relationships/slide" Target="slides/slide3.xml"/><Relationship Id="rId1" Type="http://schemas.openxmlformats.org/officeDocument/2006/relationships/theme" Target="theme/theme6.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notesMaster" Target="notesMasters/notesMaster1.xml"/><Relationship Id="rId15" Type="http://schemas.openxmlformats.org/officeDocument/2006/relationships/slide" Target="slides/slide6.xml"/><Relationship Id="rId14" Type="http://schemas.openxmlformats.org/officeDocument/2006/relationships/slide" Target="slides/slide5.xml"/><Relationship Id="rId17" Type="http://schemas.openxmlformats.org/officeDocument/2006/relationships/font" Target="fonts/Play-bold.fntdata"/><Relationship Id="rId16" Type="http://schemas.openxmlformats.org/officeDocument/2006/relationships/font" Target="fonts/Play-regular.fntdata"/><Relationship Id="rId5" Type="http://schemas.openxmlformats.org/officeDocument/2006/relationships/slideMaster" Target="slideMasters/slideMaster2.xml"/><Relationship Id="rId19" Type="http://schemas.openxmlformats.org/officeDocument/2006/relationships/font" Target="fonts/CenturyGothic-bold.fntdata"/><Relationship Id="rId6" Type="http://schemas.openxmlformats.org/officeDocument/2006/relationships/slideMaster" Target="slideMasters/slideMaster3.xml"/><Relationship Id="rId18" Type="http://schemas.openxmlformats.org/officeDocument/2006/relationships/font" Target="fonts/CenturyGothic-regular.fntdata"/><Relationship Id="rId7" Type="http://schemas.openxmlformats.org/officeDocument/2006/relationships/slideMaster" Target="slideMasters/slideMaster4.xml"/><Relationship Id="rId8" Type="http://schemas.openxmlformats.org/officeDocument/2006/relationships/slideMaster" Target="slideMasters/slideMaster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755950" y="5078600"/>
            <a:ext cx="6047725" cy="48113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notes"/>
          <p:cNvSpPr txBox="1"/>
          <p:nvPr>
            <p:ph idx="1" type="body"/>
          </p:nvPr>
        </p:nvSpPr>
        <p:spPr>
          <a:xfrm>
            <a:off x="755950" y="5078600"/>
            <a:ext cx="6047725" cy="481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notes"/>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notes"/>
          <p:cNvSpPr txBox="1"/>
          <p:nvPr>
            <p:ph idx="1" type="body"/>
          </p:nvPr>
        </p:nvSpPr>
        <p:spPr>
          <a:xfrm>
            <a:off x="755950" y="5078600"/>
            <a:ext cx="6047725" cy="481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notes"/>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3:notes"/>
          <p:cNvSpPr txBox="1"/>
          <p:nvPr>
            <p:ph idx="1" type="body"/>
          </p:nvPr>
        </p:nvSpPr>
        <p:spPr>
          <a:xfrm>
            <a:off x="755950" y="5078600"/>
            <a:ext cx="6047725" cy="481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notes"/>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4:notes"/>
          <p:cNvSpPr txBox="1"/>
          <p:nvPr>
            <p:ph idx="1" type="body"/>
          </p:nvPr>
        </p:nvSpPr>
        <p:spPr>
          <a:xfrm>
            <a:off x="755950" y="5078600"/>
            <a:ext cx="6047725" cy="481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4:notes"/>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5:notes"/>
          <p:cNvSpPr txBox="1"/>
          <p:nvPr>
            <p:ph idx="1" type="body"/>
          </p:nvPr>
        </p:nvSpPr>
        <p:spPr>
          <a:xfrm>
            <a:off x="755950" y="5078600"/>
            <a:ext cx="6047725" cy="481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5:notes"/>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6:notes"/>
          <p:cNvSpPr txBox="1"/>
          <p:nvPr>
            <p:ph idx="1" type="body"/>
          </p:nvPr>
        </p:nvSpPr>
        <p:spPr>
          <a:xfrm>
            <a:off x="755950" y="5078600"/>
            <a:ext cx="6047725" cy="481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6:notes"/>
          <p:cNvSpPr/>
          <p:nvPr>
            <p:ph idx="2" type="sldImg"/>
          </p:nvPr>
        </p:nvSpPr>
        <p:spPr>
          <a:xfrm>
            <a:off x="1260175" y="801875"/>
            <a:ext cx="5040025" cy="40094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1" name="Shape 11"/>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2" name="Shape 12"/>
        <p:cNvGrpSpPr/>
        <p:nvPr/>
      </p:nvGrpSpPr>
      <p:grpSpPr>
        <a:xfrm>
          <a:off x="0" y="0"/>
          <a:ext cx="0" cy="0"/>
          <a:chOff x="0" y="0"/>
          <a:chExt cx="0" cy="0"/>
        </a:xfrm>
      </p:grpSpPr>
      <p:sp>
        <p:nvSpPr>
          <p:cNvPr id="13" name="Google Shape;13;p3"/>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3"/>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15" name="Shape 15"/>
        <p:cNvGrpSpPr/>
        <p:nvPr/>
      </p:nvGrpSpPr>
      <p:grpSpPr>
        <a:xfrm>
          <a:off x="0" y="0"/>
          <a:ext cx="0" cy="0"/>
          <a:chOff x="0" y="0"/>
          <a:chExt cx="0" cy="0"/>
        </a:xfrm>
      </p:grpSpPr>
      <p:sp>
        <p:nvSpPr>
          <p:cNvPr id="16" name="Google Shape;16;p4"/>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4"/>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18" name="Shape 18"/>
        <p:cNvGrpSpPr/>
        <p:nvPr/>
      </p:nvGrpSpPr>
      <p:grpSpPr>
        <a:xfrm>
          <a:off x="0" y="0"/>
          <a:ext cx="0" cy="0"/>
          <a:chOff x="0" y="0"/>
          <a:chExt cx="0" cy="0"/>
        </a:xfrm>
      </p:grpSpPr>
      <p:sp>
        <p:nvSpPr>
          <p:cNvPr id="19" name="Google Shape;19;p5"/>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 name="Google Shape;21;p5"/>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2" name="Shape 22"/>
        <p:cNvGrpSpPr/>
        <p:nvPr/>
      </p:nvGrpSpPr>
      <p:grpSpPr>
        <a:xfrm>
          <a:off x="0" y="0"/>
          <a:ext cx="0" cy="0"/>
          <a:chOff x="0" y="0"/>
          <a:chExt cx="0" cy="0"/>
        </a:xfrm>
      </p:grpSpPr>
      <p:sp>
        <p:nvSpPr>
          <p:cNvPr id="23" name="Google Shape;23;p6"/>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24" name="Shape 24"/>
        <p:cNvGrpSpPr/>
        <p:nvPr/>
      </p:nvGrpSpPr>
      <p:grpSpPr>
        <a:xfrm>
          <a:off x="0" y="0"/>
          <a:ext cx="0" cy="0"/>
          <a:chOff x="0" y="0"/>
          <a:chExt cx="0" cy="0"/>
        </a:xfrm>
      </p:grpSpPr>
      <p:sp>
        <p:nvSpPr>
          <p:cNvPr id="25" name="Google Shape;25;p7"/>
          <p:cNvSpPr txBox="1"/>
          <p:nvPr>
            <p:ph idx="1" type="subTitle"/>
          </p:nvPr>
        </p:nvSpPr>
        <p:spPr>
          <a:xfrm>
            <a:off x="838080" y="365040"/>
            <a:ext cx="10515600" cy="6145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26" name="Shape 26"/>
        <p:cNvGrpSpPr/>
        <p:nvPr/>
      </p:nvGrpSpPr>
      <p:grpSpPr>
        <a:xfrm>
          <a:off x="0" y="0"/>
          <a:ext cx="0" cy="0"/>
          <a:chOff x="0" y="0"/>
          <a:chExt cx="0" cy="0"/>
        </a:xfrm>
      </p:grpSpPr>
      <p:sp>
        <p:nvSpPr>
          <p:cNvPr id="27" name="Google Shape;27;p8"/>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8"/>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9" name="Google Shape;29;p8"/>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0" name="Google Shape;30;p8"/>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31" name="Shape 31"/>
        <p:cNvGrpSpPr/>
        <p:nvPr/>
      </p:nvGrpSpPr>
      <p:grpSpPr>
        <a:xfrm>
          <a:off x="0" y="0"/>
          <a:ext cx="0" cy="0"/>
          <a:chOff x="0" y="0"/>
          <a:chExt cx="0" cy="0"/>
        </a:xfrm>
      </p:grpSpPr>
      <p:sp>
        <p:nvSpPr>
          <p:cNvPr id="32" name="Google Shape;32;p9"/>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9"/>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4" name="Google Shape;34;p9"/>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5" name="Google Shape;35;p9"/>
          <p:cNvSpPr txBox="1"/>
          <p:nvPr>
            <p:ph idx="3"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36" name="Shape 36"/>
        <p:cNvGrpSpPr/>
        <p:nvPr/>
      </p:nvGrpSpPr>
      <p:grpSpPr>
        <a:xfrm>
          <a:off x="0" y="0"/>
          <a:ext cx="0" cy="0"/>
          <a:chOff x="0" y="0"/>
          <a:chExt cx="0" cy="0"/>
        </a:xfrm>
      </p:grpSpPr>
      <p:sp>
        <p:nvSpPr>
          <p:cNvPr id="37" name="Google Shape;37;p10"/>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0"/>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9" name="Google Shape;39;p10"/>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10"/>
          <p:cNvSpPr txBox="1"/>
          <p:nvPr>
            <p:ph idx="3"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41" name="Shape 41"/>
        <p:cNvGrpSpPr/>
        <p:nvPr/>
      </p:nvGrpSpPr>
      <p:grpSpPr>
        <a:xfrm>
          <a:off x="0" y="0"/>
          <a:ext cx="0" cy="0"/>
          <a:chOff x="0" y="0"/>
          <a:chExt cx="0" cy="0"/>
        </a:xfrm>
      </p:grpSpPr>
      <p:sp>
        <p:nvSpPr>
          <p:cNvPr id="42" name="Google Shape;42;p11"/>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1"/>
          <p:cNvSpPr txBox="1"/>
          <p:nvPr>
            <p:ph idx="1" type="body"/>
          </p:nvPr>
        </p:nvSpPr>
        <p:spPr>
          <a:xfrm>
            <a:off x="609480" y="160452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4" name="Google Shape;44;p11"/>
          <p:cNvSpPr txBox="1"/>
          <p:nvPr>
            <p:ph idx="2"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45" name="Shape 45"/>
        <p:cNvGrpSpPr/>
        <p:nvPr/>
      </p:nvGrpSpPr>
      <p:grpSpPr>
        <a:xfrm>
          <a:off x="0" y="0"/>
          <a:ext cx="0" cy="0"/>
          <a:chOff x="0" y="0"/>
          <a:chExt cx="0" cy="0"/>
        </a:xfrm>
      </p:grpSpPr>
      <p:sp>
        <p:nvSpPr>
          <p:cNvPr id="46" name="Google Shape;46;p12"/>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2"/>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8" name="Google Shape;48;p12"/>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9" name="Google Shape;49;p12"/>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0" name="Google Shape;50;p12"/>
          <p:cNvSpPr txBox="1"/>
          <p:nvPr>
            <p:ph idx="4"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51" name="Shape 51"/>
        <p:cNvGrpSpPr/>
        <p:nvPr/>
      </p:nvGrpSpPr>
      <p:grpSpPr>
        <a:xfrm>
          <a:off x="0" y="0"/>
          <a:ext cx="0" cy="0"/>
          <a:chOff x="0" y="0"/>
          <a:chExt cx="0" cy="0"/>
        </a:xfrm>
      </p:grpSpPr>
      <p:sp>
        <p:nvSpPr>
          <p:cNvPr id="52" name="Google Shape;52;p13"/>
          <p:cNvSpPr txBox="1"/>
          <p:nvPr>
            <p:ph type="title"/>
          </p:nvPr>
        </p:nvSpPr>
        <p:spPr>
          <a:xfrm>
            <a:off x="838080" y="365040"/>
            <a:ext cx="10515600" cy="132552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3"/>
          <p:cNvSpPr txBox="1"/>
          <p:nvPr>
            <p:ph idx="1" type="body"/>
          </p:nvPr>
        </p:nvSpPr>
        <p:spPr>
          <a:xfrm>
            <a:off x="60948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4" name="Google Shape;54;p13"/>
          <p:cNvSpPr txBox="1"/>
          <p:nvPr>
            <p:ph idx="2" type="body"/>
          </p:nvPr>
        </p:nvSpPr>
        <p:spPr>
          <a:xfrm>
            <a:off x="431964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5" name="Google Shape;55;p13"/>
          <p:cNvSpPr txBox="1"/>
          <p:nvPr>
            <p:ph idx="3" type="body"/>
          </p:nvPr>
        </p:nvSpPr>
        <p:spPr>
          <a:xfrm>
            <a:off x="802980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6" name="Google Shape;56;p13"/>
          <p:cNvSpPr txBox="1"/>
          <p:nvPr>
            <p:ph idx="4" type="body"/>
          </p:nvPr>
        </p:nvSpPr>
        <p:spPr>
          <a:xfrm>
            <a:off x="60948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7" name="Google Shape;57;p13"/>
          <p:cNvSpPr txBox="1"/>
          <p:nvPr>
            <p:ph idx="5" type="body"/>
          </p:nvPr>
        </p:nvSpPr>
        <p:spPr>
          <a:xfrm>
            <a:off x="431964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8" name="Google Shape;58;p13"/>
          <p:cNvSpPr txBox="1"/>
          <p:nvPr>
            <p:ph idx="6" type="body"/>
          </p:nvPr>
        </p:nvSpPr>
        <p:spPr>
          <a:xfrm>
            <a:off x="802980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66" name="Shape 66"/>
        <p:cNvGrpSpPr/>
        <p:nvPr/>
      </p:nvGrpSpPr>
      <p:grpSpPr>
        <a:xfrm>
          <a:off x="0" y="0"/>
          <a:ext cx="0" cy="0"/>
          <a:chOff x="0" y="0"/>
          <a:chExt cx="0" cy="0"/>
        </a:xfrm>
      </p:grpSpPr>
      <p:sp>
        <p:nvSpPr>
          <p:cNvPr id="67" name="Google Shape;67;p15"/>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15"/>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9" name="Google Shape;69;p15"/>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0" name="Google Shape;70;p15"/>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1" name="Google Shape;71;p15"/>
          <p:cNvSpPr txBox="1"/>
          <p:nvPr>
            <p:ph idx="4"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72"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73" name="Shape 73"/>
        <p:cNvGrpSpPr/>
        <p:nvPr/>
      </p:nvGrpSpPr>
      <p:grpSpPr>
        <a:xfrm>
          <a:off x="0" y="0"/>
          <a:ext cx="0" cy="0"/>
          <a:chOff x="0" y="0"/>
          <a:chExt cx="0" cy="0"/>
        </a:xfrm>
      </p:grpSpPr>
      <p:sp>
        <p:nvSpPr>
          <p:cNvPr id="74" name="Google Shape;74;p17"/>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17"/>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76" name="Shape 76"/>
        <p:cNvGrpSpPr/>
        <p:nvPr/>
      </p:nvGrpSpPr>
      <p:grpSpPr>
        <a:xfrm>
          <a:off x="0" y="0"/>
          <a:ext cx="0" cy="0"/>
          <a:chOff x="0" y="0"/>
          <a:chExt cx="0" cy="0"/>
        </a:xfrm>
      </p:grpSpPr>
      <p:sp>
        <p:nvSpPr>
          <p:cNvPr id="77" name="Google Shape;77;p18"/>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8"/>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79" name="Shape 79"/>
        <p:cNvGrpSpPr/>
        <p:nvPr/>
      </p:nvGrpSpPr>
      <p:grpSpPr>
        <a:xfrm>
          <a:off x="0" y="0"/>
          <a:ext cx="0" cy="0"/>
          <a:chOff x="0" y="0"/>
          <a:chExt cx="0" cy="0"/>
        </a:xfrm>
      </p:grpSpPr>
      <p:sp>
        <p:nvSpPr>
          <p:cNvPr id="80" name="Google Shape;80;p19"/>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9"/>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2" name="Google Shape;82;p19"/>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3" name="Shape 83"/>
        <p:cNvGrpSpPr/>
        <p:nvPr/>
      </p:nvGrpSpPr>
      <p:grpSpPr>
        <a:xfrm>
          <a:off x="0" y="0"/>
          <a:ext cx="0" cy="0"/>
          <a:chOff x="0" y="0"/>
          <a:chExt cx="0" cy="0"/>
        </a:xfrm>
      </p:grpSpPr>
      <p:sp>
        <p:nvSpPr>
          <p:cNvPr id="84" name="Google Shape;84;p20"/>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85" name="Shape 85"/>
        <p:cNvGrpSpPr/>
        <p:nvPr/>
      </p:nvGrpSpPr>
      <p:grpSpPr>
        <a:xfrm>
          <a:off x="0" y="0"/>
          <a:ext cx="0" cy="0"/>
          <a:chOff x="0" y="0"/>
          <a:chExt cx="0" cy="0"/>
        </a:xfrm>
      </p:grpSpPr>
      <p:sp>
        <p:nvSpPr>
          <p:cNvPr id="86" name="Google Shape;86;p21"/>
          <p:cNvSpPr txBox="1"/>
          <p:nvPr>
            <p:ph idx="1" type="subTitle"/>
          </p:nvPr>
        </p:nvSpPr>
        <p:spPr>
          <a:xfrm>
            <a:off x="838080" y="365040"/>
            <a:ext cx="10515600" cy="6145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87" name="Shape 87"/>
        <p:cNvGrpSpPr/>
        <p:nvPr/>
      </p:nvGrpSpPr>
      <p:grpSpPr>
        <a:xfrm>
          <a:off x="0" y="0"/>
          <a:ext cx="0" cy="0"/>
          <a:chOff x="0" y="0"/>
          <a:chExt cx="0" cy="0"/>
        </a:xfrm>
      </p:grpSpPr>
      <p:sp>
        <p:nvSpPr>
          <p:cNvPr id="88" name="Google Shape;88;p22"/>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22"/>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0" name="Google Shape;90;p22"/>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1" name="Google Shape;91;p22"/>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92" name="Shape 92"/>
        <p:cNvGrpSpPr/>
        <p:nvPr/>
      </p:nvGrpSpPr>
      <p:grpSpPr>
        <a:xfrm>
          <a:off x="0" y="0"/>
          <a:ext cx="0" cy="0"/>
          <a:chOff x="0" y="0"/>
          <a:chExt cx="0" cy="0"/>
        </a:xfrm>
      </p:grpSpPr>
      <p:sp>
        <p:nvSpPr>
          <p:cNvPr id="93" name="Google Shape;93;p23"/>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23"/>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5" name="Google Shape;95;p23"/>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6" name="Google Shape;96;p23"/>
          <p:cNvSpPr txBox="1"/>
          <p:nvPr>
            <p:ph idx="3"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97" name="Shape 97"/>
        <p:cNvGrpSpPr/>
        <p:nvPr/>
      </p:nvGrpSpPr>
      <p:grpSpPr>
        <a:xfrm>
          <a:off x="0" y="0"/>
          <a:ext cx="0" cy="0"/>
          <a:chOff x="0" y="0"/>
          <a:chExt cx="0" cy="0"/>
        </a:xfrm>
      </p:grpSpPr>
      <p:sp>
        <p:nvSpPr>
          <p:cNvPr id="98" name="Google Shape;98;p24"/>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24"/>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0" name="Google Shape;100;p24"/>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1" name="Google Shape;101;p24"/>
          <p:cNvSpPr txBox="1"/>
          <p:nvPr>
            <p:ph idx="3"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102" name="Shape 102"/>
        <p:cNvGrpSpPr/>
        <p:nvPr/>
      </p:nvGrpSpPr>
      <p:grpSpPr>
        <a:xfrm>
          <a:off x="0" y="0"/>
          <a:ext cx="0" cy="0"/>
          <a:chOff x="0" y="0"/>
          <a:chExt cx="0" cy="0"/>
        </a:xfrm>
      </p:grpSpPr>
      <p:sp>
        <p:nvSpPr>
          <p:cNvPr id="103" name="Google Shape;103;p25"/>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25"/>
          <p:cNvSpPr txBox="1"/>
          <p:nvPr>
            <p:ph idx="1" type="body"/>
          </p:nvPr>
        </p:nvSpPr>
        <p:spPr>
          <a:xfrm>
            <a:off x="609480" y="160452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5" name="Google Shape;105;p25"/>
          <p:cNvSpPr txBox="1"/>
          <p:nvPr>
            <p:ph idx="2"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106" name="Shape 106"/>
        <p:cNvGrpSpPr/>
        <p:nvPr/>
      </p:nvGrpSpPr>
      <p:grpSpPr>
        <a:xfrm>
          <a:off x="0" y="0"/>
          <a:ext cx="0" cy="0"/>
          <a:chOff x="0" y="0"/>
          <a:chExt cx="0" cy="0"/>
        </a:xfrm>
      </p:grpSpPr>
      <p:sp>
        <p:nvSpPr>
          <p:cNvPr id="107" name="Google Shape;107;p26"/>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26"/>
          <p:cNvSpPr txBox="1"/>
          <p:nvPr>
            <p:ph idx="1" type="body"/>
          </p:nvPr>
        </p:nvSpPr>
        <p:spPr>
          <a:xfrm>
            <a:off x="60948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9" name="Google Shape;109;p26"/>
          <p:cNvSpPr txBox="1"/>
          <p:nvPr>
            <p:ph idx="2" type="body"/>
          </p:nvPr>
        </p:nvSpPr>
        <p:spPr>
          <a:xfrm>
            <a:off x="431964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0" name="Google Shape;110;p26"/>
          <p:cNvSpPr txBox="1"/>
          <p:nvPr>
            <p:ph idx="3" type="body"/>
          </p:nvPr>
        </p:nvSpPr>
        <p:spPr>
          <a:xfrm>
            <a:off x="802980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1" name="Google Shape;111;p26"/>
          <p:cNvSpPr txBox="1"/>
          <p:nvPr>
            <p:ph idx="4" type="body"/>
          </p:nvPr>
        </p:nvSpPr>
        <p:spPr>
          <a:xfrm>
            <a:off x="60948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2" name="Google Shape;112;p26"/>
          <p:cNvSpPr txBox="1"/>
          <p:nvPr>
            <p:ph idx="5" type="body"/>
          </p:nvPr>
        </p:nvSpPr>
        <p:spPr>
          <a:xfrm>
            <a:off x="431964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3" name="Google Shape;113;p26"/>
          <p:cNvSpPr txBox="1"/>
          <p:nvPr>
            <p:ph idx="6" type="body"/>
          </p:nvPr>
        </p:nvSpPr>
        <p:spPr>
          <a:xfrm>
            <a:off x="802980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20" name="Shape 120"/>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21" name="Shape 121"/>
        <p:cNvGrpSpPr/>
        <p:nvPr/>
      </p:nvGrpSpPr>
      <p:grpSpPr>
        <a:xfrm>
          <a:off x="0" y="0"/>
          <a:ext cx="0" cy="0"/>
          <a:chOff x="0" y="0"/>
          <a:chExt cx="0" cy="0"/>
        </a:xfrm>
      </p:grpSpPr>
      <p:sp>
        <p:nvSpPr>
          <p:cNvPr id="122" name="Google Shape;122;p29"/>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3" name="Google Shape;123;p29"/>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124" name="Shape 124"/>
        <p:cNvGrpSpPr/>
        <p:nvPr/>
      </p:nvGrpSpPr>
      <p:grpSpPr>
        <a:xfrm>
          <a:off x="0" y="0"/>
          <a:ext cx="0" cy="0"/>
          <a:chOff x="0" y="0"/>
          <a:chExt cx="0" cy="0"/>
        </a:xfrm>
      </p:grpSpPr>
      <p:sp>
        <p:nvSpPr>
          <p:cNvPr id="125" name="Google Shape;125;p30"/>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30"/>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127" name="Shape 127"/>
        <p:cNvGrpSpPr/>
        <p:nvPr/>
      </p:nvGrpSpPr>
      <p:grpSpPr>
        <a:xfrm>
          <a:off x="0" y="0"/>
          <a:ext cx="0" cy="0"/>
          <a:chOff x="0" y="0"/>
          <a:chExt cx="0" cy="0"/>
        </a:xfrm>
      </p:grpSpPr>
      <p:sp>
        <p:nvSpPr>
          <p:cNvPr id="128" name="Google Shape;128;p31"/>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31"/>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30" name="Google Shape;130;p31"/>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31" name="Shape 131"/>
        <p:cNvGrpSpPr/>
        <p:nvPr/>
      </p:nvGrpSpPr>
      <p:grpSpPr>
        <a:xfrm>
          <a:off x="0" y="0"/>
          <a:ext cx="0" cy="0"/>
          <a:chOff x="0" y="0"/>
          <a:chExt cx="0" cy="0"/>
        </a:xfrm>
      </p:grpSpPr>
      <p:sp>
        <p:nvSpPr>
          <p:cNvPr id="132" name="Google Shape;132;p32"/>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133" name="Shape 133"/>
        <p:cNvGrpSpPr/>
        <p:nvPr/>
      </p:nvGrpSpPr>
      <p:grpSpPr>
        <a:xfrm>
          <a:off x="0" y="0"/>
          <a:ext cx="0" cy="0"/>
          <a:chOff x="0" y="0"/>
          <a:chExt cx="0" cy="0"/>
        </a:xfrm>
      </p:grpSpPr>
      <p:sp>
        <p:nvSpPr>
          <p:cNvPr id="134" name="Google Shape;134;p33"/>
          <p:cNvSpPr txBox="1"/>
          <p:nvPr>
            <p:ph idx="1" type="subTitle"/>
          </p:nvPr>
        </p:nvSpPr>
        <p:spPr>
          <a:xfrm>
            <a:off x="838080" y="365040"/>
            <a:ext cx="10515600" cy="6145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135" name="Shape 135"/>
        <p:cNvGrpSpPr/>
        <p:nvPr/>
      </p:nvGrpSpPr>
      <p:grpSpPr>
        <a:xfrm>
          <a:off x="0" y="0"/>
          <a:ext cx="0" cy="0"/>
          <a:chOff x="0" y="0"/>
          <a:chExt cx="0" cy="0"/>
        </a:xfrm>
      </p:grpSpPr>
      <p:sp>
        <p:nvSpPr>
          <p:cNvPr id="136" name="Google Shape;136;p34"/>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34"/>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38" name="Google Shape;138;p34"/>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39" name="Google Shape;139;p34"/>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140" name="Shape 140"/>
        <p:cNvGrpSpPr/>
        <p:nvPr/>
      </p:nvGrpSpPr>
      <p:grpSpPr>
        <a:xfrm>
          <a:off x="0" y="0"/>
          <a:ext cx="0" cy="0"/>
          <a:chOff x="0" y="0"/>
          <a:chExt cx="0" cy="0"/>
        </a:xfrm>
      </p:grpSpPr>
      <p:sp>
        <p:nvSpPr>
          <p:cNvPr id="141" name="Google Shape;141;p35"/>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35"/>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43" name="Google Shape;143;p35"/>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44" name="Google Shape;144;p35"/>
          <p:cNvSpPr txBox="1"/>
          <p:nvPr>
            <p:ph idx="3"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145" name="Shape 145"/>
        <p:cNvGrpSpPr/>
        <p:nvPr/>
      </p:nvGrpSpPr>
      <p:grpSpPr>
        <a:xfrm>
          <a:off x="0" y="0"/>
          <a:ext cx="0" cy="0"/>
          <a:chOff x="0" y="0"/>
          <a:chExt cx="0" cy="0"/>
        </a:xfrm>
      </p:grpSpPr>
      <p:sp>
        <p:nvSpPr>
          <p:cNvPr id="146" name="Google Shape;146;p36"/>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7" name="Google Shape;147;p36"/>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48" name="Google Shape;148;p36"/>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49" name="Google Shape;149;p36"/>
          <p:cNvSpPr txBox="1"/>
          <p:nvPr>
            <p:ph idx="3"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150" name="Shape 150"/>
        <p:cNvGrpSpPr/>
        <p:nvPr/>
      </p:nvGrpSpPr>
      <p:grpSpPr>
        <a:xfrm>
          <a:off x="0" y="0"/>
          <a:ext cx="0" cy="0"/>
          <a:chOff x="0" y="0"/>
          <a:chExt cx="0" cy="0"/>
        </a:xfrm>
      </p:grpSpPr>
      <p:sp>
        <p:nvSpPr>
          <p:cNvPr id="151" name="Google Shape;151;p37"/>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2" name="Google Shape;152;p37"/>
          <p:cNvSpPr txBox="1"/>
          <p:nvPr>
            <p:ph idx="1" type="body"/>
          </p:nvPr>
        </p:nvSpPr>
        <p:spPr>
          <a:xfrm>
            <a:off x="609480" y="160452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3" name="Google Shape;153;p37"/>
          <p:cNvSpPr txBox="1"/>
          <p:nvPr>
            <p:ph idx="2"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154" name="Shape 154"/>
        <p:cNvGrpSpPr/>
        <p:nvPr/>
      </p:nvGrpSpPr>
      <p:grpSpPr>
        <a:xfrm>
          <a:off x="0" y="0"/>
          <a:ext cx="0" cy="0"/>
          <a:chOff x="0" y="0"/>
          <a:chExt cx="0" cy="0"/>
        </a:xfrm>
      </p:grpSpPr>
      <p:sp>
        <p:nvSpPr>
          <p:cNvPr id="155" name="Google Shape;155;p38"/>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38"/>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7" name="Google Shape;157;p38"/>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8" name="Google Shape;158;p38"/>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9" name="Google Shape;159;p38"/>
          <p:cNvSpPr txBox="1"/>
          <p:nvPr>
            <p:ph idx="4"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160" name="Shape 160"/>
        <p:cNvGrpSpPr/>
        <p:nvPr/>
      </p:nvGrpSpPr>
      <p:grpSpPr>
        <a:xfrm>
          <a:off x="0" y="0"/>
          <a:ext cx="0" cy="0"/>
          <a:chOff x="0" y="0"/>
          <a:chExt cx="0" cy="0"/>
        </a:xfrm>
      </p:grpSpPr>
      <p:sp>
        <p:nvSpPr>
          <p:cNvPr id="161" name="Google Shape;161;p39"/>
          <p:cNvSpPr txBox="1"/>
          <p:nvPr>
            <p:ph type="title"/>
          </p:nvPr>
        </p:nvSpPr>
        <p:spPr>
          <a:xfrm>
            <a:off x="838080" y="365040"/>
            <a:ext cx="10515600" cy="1325520"/>
          </a:xfrm>
          <a:prstGeom prst="rect">
            <a:avLst/>
          </a:prstGeom>
          <a:noFill/>
          <a:ln>
            <a:noFill/>
          </a:ln>
        </p:spPr>
        <p:txBody>
          <a:bodyPr anchorCtr="0" anchor="ctr"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2" name="Google Shape;162;p39"/>
          <p:cNvSpPr txBox="1"/>
          <p:nvPr>
            <p:ph idx="1" type="body"/>
          </p:nvPr>
        </p:nvSpPr>
        <p:spPr>
          <a:xfrm>
            <a:off x="60948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3" name="Google Shape;163;p39"/>
          <p:cNvSpPr txBox="1"/>
          <p:nvPr>
            <p:ph idx="2" type="body"/>
          </p:nvPr>
        </p:nvSpPr>
        <p:spPr>
          <a:xfrm>
            <a:off x="431964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4" name="Google Shape;164;p39"/>
          <p:cNvSpPr txBox="1"/>
          <p:nvPr>
            <p:ph idx="3" type="body"/>
          </p:nvPr>
        </p:nvSpPr>
        <p:spPr>
          <a:xfrm>
            <a:off x="802980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5" name="Google Shape;165;p39"/>
          <p:cNvSpPr txBox="1"/>
          <p:nvPr>
            <p:ph idx="4" type="body"/>
          </p:nvPr>
        </p:nvSpPr>
        <p:spPr>
          <a:xfrm>
            <a:off x="60948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6" name="Google Shape;166;p39"/>
          <p:cNvSpPr txBox="1"/>
          <p:nvPr>
            <p:ph idx="5" type="body"/>
          </p:nvPr>
        </p:nvSpPr>
        <p:spPr>
          <a:xfrm>
            <a:off x="431964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7" name="Google Shape;167;p39"/>
          <p:cNvSpPr txBox="1"/>
          <p:nvPr>
            <p:ph idx="6" type="body"/>
          </p:nvPr>
        </p:nvSpPr>
        <p:spPr>
          <a:xfrm>
            <a:off x="802980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74" name="Shape 174"/>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75" name="Shape 175"/>
        <p:cNvGrpSpPr/>
        <p:nvPr/>
      </p:nvGrpSpPr>
      <p:grpSpPr>
        <a:xfrm>
          <a:off x="0" y="0"/>
          <a:ext cx="0" cy="0"/>
          <a:chOff x="0" y="0"/>
          <a:chExt cx="0" cy="0"/>
        </a:xfrm>
      </p:grpSpPr>
      <p:sp>
        <p:nvSpPr>
          <p:cNvPr id="176" name="Google Shape;176;p42"/>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7" name="Google Shape;177;p42"/>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178" name="Shape 178"/>
        <p:cNvGrpSpPr/>
        <p:nvPr/>
      </p:nvGrpSpPr>
      <p:grpSpPr>
        <a:xfrm>
          <a:off x="0" y="0"/>
          <a:ext cx="0" cy="0"/>
          <a:chOff x="0" y="0"/>
          <a:chExt cx="0" cy="0"/>
        </a:xfrm>
      </p:grpSpPr>
      <p:sp>
        <p:nvSpPr>
          <p:cNvPr id="179" name="Google Shape;179;p43"/>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43"/>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181" name="Shape 181"/>
        <p:cNvGrpSpPr/>
        <p:nvPr/>
      </p:nvGrpSpPr>
      <p:grpSpPr>
        <a:xfrm>
          <a:off x="0" y="0"/>
          <a:ext cx="0" cy="0"/>
          <a:chOff x="0" y="0"/>
          <a:chExt cx="0" cy="0"/>
        </a:xfrm>
      </p:grpSpPr>
      <p:sp>
        <p:nvSpPr>
          <p:cNvPr id="182" name="Google Shape;182;p44"/>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44"/>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84" name="Google Shape;184;p44"/>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85" name="Shape 185"/>
        <p:cNvGrpSpPr/>
        <p:nvPr/>
      </p:nvGrpSpPr>
      <p:grpSpPr>
        <a:xfrm>
          <a:off x="0" y="0"/>
          <a:ext cx="0" cy="0"/>
          <a:chOff x="0" y="0"/>
          <a:chExt cx="0" cy="0"/>
        </a:xfrm>
      </p:grpSpPr>
      <p:sp>
        <p:nvSpPr>
          <p:cNvPr id="186" name="Google Shape;186;p45"/>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187" name="Shape 187"/>
        <p:cNvGrpSpPr/>
        <p:nvPr/>
      </p:nvGrpSpPr>
      <p:grpSpPr>
        <a:xfrm>
          <a:off x="0" y="0"/>
          <a:ext cx="0" cy="0"/>
          <a:chOff x="0" y="0"/>
          <a:chExt cx="0" cy="0"/>
        </a:xfrm>
      </p:grpSpPr>
      <p:sp>
        <p:nvSpPr>
          <p:cNvPr id="188" name="Google Shape;188;p46"/>
          <p:cNvSpPr txBox="1"/>
          <p:nvPr>
            <p:ph idx="1" type="subTitle"/>
          </p:nvPr>
        </p:nvSpPr>
        <p:spPr>
          <a:xfrm>
            <a:off x="838080" y="365040"/>
            <a:ext cx="10515600" cy="6145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189" name="Shape 189"/>
        <p:cNvGrpSpPr/>
        <p:nvPr/>
      </p:nvGrpSpPr>
      <p:grpSpPr>
        <a:xfrm>
          <a:off x="0" y="0"/>
          <a:ext cx="0" cy="0"/>
          <a:chOff x="0" y="0"/>
          <a:chExt cx="0" cy="0"/>
        </a:xfrm>
      </p:grpSpPr>
      <p:sp>
        <p:nvSpPr>
          <p:cNvPr id="190" name="Google Shape;190;p47"/>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1" name="Google Shape;191;p47"/>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2" name="Google Shape;192;p47"/>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3" name="Google Shape;193;p47"/>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194" name="Shape 194"/>
        <p:cNvGrpSpPr/>
        <p:nvPr/>
      </p:nvGrpSpPr>
      <p:grpSpPr>
        <a:xfrm>
          <a:off x="0" y="0"/>
          <a:ext cx="0" cy="0"/>
          <a:chOff x="0" y="0"/>
          <a:chExt cx="0" cy="0"/>
        </a:xfrm>
      </p:grpSpPr>
      <p:sp>
        <p:nvSpPr>
          <p:cNvPr id="195" name="Google Shape;195;p48"/>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6" name="Google Shape;196;p48"/>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7" name="Google Shape;197;p48"/>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8" name="Google Shape;198;p48"/>
          <p:cNvSpPr txBox="1"/>
          <p:nvPr>
            <p:ph idx="3"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199" name="Shape 199"/>
        <p:cNvGrpSpPr/>
        <p:nvPr/>
      </p:nvGrpSpPr>
      <p:grpSpPr>
        <a:xfrm>
          <a:off x="0" y="0"/>
          <a:ext cx="0" cy="0"/>
          <a:chOff x="0" y="0"/>
          <a:chExt cx="0" cy="0"/>
        </a:xfrm>
      </p:grpSpPr>
      <p:sp>
        <p:nvSpPr>
          <p:cNvPr id="200" name="Google Shape;200;p49"/>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1" name="Google Shape;201;p49"/>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2" name="Google Shape;202;p49"/>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3" name="Google Shape;203;p49"/>
          <p:cNvSpPr txBox="1"/>
          <p:nvPr>
            <p:ph idx="3"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204" name="Shape 204"/>
        <p:cNvGrpSpPr/>
        <p:nvPr/>
      </p:nvGrpSpPr>
      <p:grpSpPr>
        <a:xfrm>
          <a:off x="0" y="0"/>
          <a:ext cx="0" cy="0"/>
          <a:chOff x="0" y="0"/>
          <a:chExt cx="0" cy="0"/>
        </a:xfrm>
      </p:grpSpPr>
      <p:sp>
        <p:nvSpPr>
          <p:cNvPr id="205" name="Google Shape;205;p50"/>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6" name="Google Shape;206;p50"/>
          <p:cNvSpPr txBox="1"/>
          <p:nvPr>
            <p:ph idx="1" type="body"/>
          </p:nvPr>
        </p:nvSpPr>
        <p:spPr>
          <a:xfrm>
            <a:off x="609480" y="160452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7" name="Google Shape;207;p50"/>
          <p:cNvSpPr txBox="1"/>
          <p:nvPr>
            <p:ph idx="2"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208" name="Shape 208"/>
        <p:cNvGrpSpPr/>
        <p:nvPr/>
      </p:nvGrpSpPr>
      <p:grpSpPr>
        <a:xfrm>
          <a:off x="0" y="0"/>
          <a:ext cx="0" cy="0"/>
          <a:chOff x="0" y="0"/>
          <a:chExt cx="0" cy="0"/>
        </a:xfrm>
      </p:grpSpPr>
      <p:sp>
        <p:nvSpPr>
          <p:cNvPr id="209" name="Google Shape;209;p51"/>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0" name="Google Shape;210;p51"/>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1" name="Google Shape;211;p51"/>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2" name="Google Shape;212;p51"/>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3" name="Google Shape;213;p51"/>
          <p:cNvSpPr txBox="1"/>
          <p:nvPr>
            <p:ph idx="4"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214" name="Shape 214"/>
        <p:cNvGrpSpPr/>
        <p:nvPr/>
      </p:nvGrpSpPr>
      <p:grpSpPr>
        <a:xfrm>
          <a:off x="0" y="0"/>
          <a:ext cx="0" cy="0"/>
          <a:chOff x="0" y="0"/>
          <a:chExt cx="0" cy="0"/>
        </a:xfrm>
      </p:grpSpPr>
      <p:sp>
        <p:nvSpPr>
          <p:cNvPr id="215" name="Google Shape;215;p52"/>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6" name="Google Shape;216;p52"/>
          <p:cNvSpPr txBox="1"/>
          <p:nvPr>
            <p:ph idx="1" type="body"/>
          </p:nvPr>
        </p:nvSpPr>
        <p:spPr>
          <a:xfrm>
            <a:off x="60948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7" name="Google Shape;217;p52"/>
          <p:cNvSpPr txBox="1"/>
          <p:nvPr>
            <p:ph idx="2" type="body"/>
          </p:nvPr>
        </p:nvSpPr>
        <p:spPr>
          <a:xfrm>
            <a:off x="431964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8" name="Google Shape;218;p52"/>
          <p:cNvSpPr txBox="1"/>
          <p:nvPr>
            <p:ph idx="3" type="body"/>
          </p:nvPr>
        </p:nvSpPr>
        <p:spPr>
          <a:xfrm>
            <a:off x="802980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9" name="Google Shape;219;p52"/>
          <p:cNvSpPr txBox="1"/>
          <p:nvPr>
            <p:ph idx="4" type="body"/>
          </p:nvPr>
        </p:nvSpPr>
        <p:spPr>
          <a:xfrm>
            <a:off x="60948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0" name="Google Shape;220;p52"/>
          <p:cNvSpPr txBox="1"/>
          <p:nvPr>
            <p:ph idx="5" type="body"/>
          </p:nvPr>
        </p:nvSpPr>
        <p:spPr>
          <a:xfrm>
            <a:off x="431964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1" name="Google Shape;221;p52"/>
          <p:cNvSpPr txBox="1"/>
          <p:nvPr>
            <p:ph idx="6" type="body"/>
          </p:nvPr>
        </p:nvSpPr>
        <p:spPr>
          <a:xfrm>
            <a:off x="802980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228" name="Shape 228"/>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229" name="Shape 229"/>
        <p:cNvGrpSpPr/>
        <p:nvPr/>
      </p:nvGrpSpPr>
      <p:grpSpPr>
        <a:xfrm>
          <a:off x="0" y="0"/>
          <a:ext cx="0" cy="0"/>
          <a:chOff x="0" y="0"/>
          <a:chExt cx="0" cy="0"/>
        </a:xfrm>
      </p:grpSpPr>
      <p:sp>
        <p:nvSpPr>
          <p:cNvPr id="230" name="Google Shape;230;p55"/>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1" name="Google Shape;231;p55"/>
          <p:cNvSpPr txBox="1"/>
          <p:nvPr>
            <p:ph idx="1" type="subTitle"/>
          </p:nvPr>
        </p:nvSpPr>
        <p:spPr>
          <a:xfrm>
            <a:off x="609480" y="1604520"/>
            <a:ext cx="109724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232" name="Shape 232"/>
        <p:cNvGrpSpPr/>
        <p:nvPr/>
      </p:nvGrpSpPr>
      <p:grpSpPr>
        <a:xfrm>
          <a:off x="0" y="0"/>
          <a:ext cx="0" cy="0"/>
          <a:chOff x="0" y="0"/>
          <a:chExt cx="0" cy="0"/>
        </a:xfrm>
      </p:grpSpPr>
      <p:sp>
        <p:nvSpPr>
          <p:cNvPr id="233" name="Google Shape;233;p56"/>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4" name="Google Shape;234;p56"/>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235" name="Shape 235"/>
        <p:cNvGrpSpPr/>
        <p:nvPr/>
      </p:nvGrpSpPr>
      <p:grpSpPr>
        <a:xfrm>
          <a:off x="0" y="0"/>
          <a:ext cx="0" cy="0"/>
          <a:chOff x="0" y="0"/>
          <a:chExt cx="0" cy="0"/>
        </a:xfrm>
      </p:grpSpPr>
      <p:sp>
        <p:nvSpPr>
          <p:cNvPr id="236" name="Google Shape;236;p57"/>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7" name="Google Shape;237;p57"/>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38" name="Google Shape;238;p57"/>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39" name="Shape 239"/>
        <p:cNvGrpSpPr/>
        <p:nvPr/>
      </p:nvGrpSpPr>
      <p:grpSpPr>
        <a:xfrm>
          <a:off x="0" y="0"/>
          <a:ext cx="0" cy="0"/>
          <a:chOff x="0" y="0"/>
          <a:chExt cx="0" cy="0"/>
        </a:xfrm>
      </p:grpSpPr>
      <p:sp>
        <p:nvSpPr>
          <p:cNvPr id="240" name="Google Shape;240;p58"/>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241" name="Shape 241"/>
        <p:cNvGrpSpPr/>
        <p:nvPr/>
      </p:nvGrpSpPr>
      <p:grpSpPr>
        <a:xfrm>
          <a:off x="0" y="0"/>
          <a:ext cx="0" cy="0"/>
          <a:chOff x="0" y="0"/>
          <a:chExt cx="0" cy="0"/>
        </a:xfrm>
      </p:grpSpPr>
      <p:sp>
        <p:nvSpPr>
          <p:cNvPr id="242" name="Google Shape;242;p59"/>
          <p:cNvSpPr txBox="1"/>
          <p:nvPr>
            <p:ph idx="1" type="subTitle"/>
          </p:nvPr>
        </p:nvSpPr>
        <p:spPr>
          <a:xfrm>
            <a:off x="838080" y="365040"/>
            <a:ext cx="10515600" cy="6145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243" name="Shape 243"/>
        <p:cNvGrpSpPr/>
        <p:nvPr/>
      </p:nvGrpSpPr>
      <p:grpSpPr>
        <a:xfrm>
          <a:off x="0" y="0"/>
          <a:ext cx="0" cy="0"/>
          <a:chOff x="0" y="0"/>
          <a:chExt cx="0" cy="0"/>
        </a:xfrm>
      </p:grpSpPr>
      <p:sp>
        <p:nvSpPr>
          <p:cNvPr id="244" name="Google Shape;244;p60"/>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5" name="Google Shape;245;p60"/>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6" name="Google Shape;246;p60"/>
          <p:cNvSpPr txBox="1"/>
          <p:nvPr>
            <p:ph idx="2" type="body"/>
          </p:nvPr>
        </p:nvSpPr>
        <p:spPr>
          <a:xfrm>
            <a:off x="623196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7" name="Google Shape;247;p60"/>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248" name="Shape 248"/>
        <p:cNvGrpSpPr/>
        <p:nvPr/>
      </p:nvGrpSpPr>
      <p:grpSpPr>
        <a:xfrm>
          <a:off x="0" y="0"/>
          <a:ext cx="0" cy="0"/>
          <a:chOff x="0" y="0"/>
          <a:chExt cx="0" cy="0"/>
        </a:xfrm>
      </p:grpSpPr>
      <p:sp>
        <p:nvSpPr>
          <p:cNvPr id="249" name="Google Shape;249;p61"/>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0" name="Google Shape;250;p61"/>
          <p:cNvSpPr txBox="1"/>
          <p:nvPr>
            <p:ph idx="1" type="body"/>
          </p:nvPr>
        </p:nvSpPr>
        <p:spPr>
          <a:xfrm>
            <a:off x="609480" y="1604520"/>
            <a:ext cx="535428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1" name="Google Shape;251;p61"/>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2" name="Google Shape;252;p61"/>
          <p:cNvSpPr txBox="1"/>
          <p:nvPr>
            <p:ph idx="3"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253" name="Shape 253"/>
        <p:cNvGrpSpPr/>
        <p:nvPr/>
      </p:nvGrpSpPr>
      <p:grpSpPr>
        <a:xfrm>
          <a:off x="0" y="0"/>
          <a:ext cx="0" cy="0"/>
          <a:chOff x="0" y="0"/>
          <a:chExt cx="0" cy="0"/>
        </a:xfrm>
      </p:grpSpPr>
      <p:sp>
        <p:nvSpPr>
          <p:cNvPr id="254" name="Google Shape;254;p62"/>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5" name="Google Shape;255;p62"/>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6" name="Google Shape;256;p62"/>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7" name="Google Shape;257;p62"/>
          <p:cNvSpPr txBox="1"/>
          <p:nvPr>
            <p:ph idx="3"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258" name="Shape 258"/>
        <p:cNvGrpSpPr/>
        <p:nvPr/>
      </p:nvGrpSpPr>
      <p:grpSpPr>
        <a:xfrm>
          <a:off x="0" y="0"/>
          <a:ext cx="0" cy="0"/>
          <a:chOff x="0" y="0"/>
          <a:chExt cx="0" cy="0"/>
        </a:xfrm>
      </p:grpSpPr>
      <p:sp>
        <p:nvSpPr>
          <p:cNvPr id="259" name="Google Shape;259;p63"/>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0" name="Google Shape;260;p63"/>
          <p:cNvSpPr txBox="1"/>
          <p:nvPr>
            <p:ph idx="1" type="body"/>
          </p:nvPr>
        </p:nvSpPr>
        <p:spPr>
          <a:xfrm>
            <a:off x="609480" y="160452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1" name="Google Shape;261;p63"/>
          <p:cNvSpPr txBox="1"/>
          <p:nvPr>
            <p:ph idx="2" type="body"/>
          </p:nvPr>
        </p:nvSpPr>
        <p:spPr>
          <a:xfrm>
            <a:off x="609480" y="3682080"/>
            <a:ext cx="109724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262" name="Shape 262"/>
        <p:cNvGrpSpPr/>
        <p:nvPr/>
      </p:nvGrpSpPr>
      <p:grpSpPr>
        <a:xfrm>
          <a:off x="0" y="0"/>
          <a:ext cx="0" cy="0"/>
          <a:chOff x="0" y="0"/>
          <a:chExt cx="0" cy="0"/>
        </a:xfrm>
      </p:grpSpPr>
      <p:sp>
        <p:nvSpPr>
          <p:cNvPr id="263" name="Google Shape;263;p64"/>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4" name="Google Shape;264;p64"/>
          <p:cNvSpPr txBox="1"/>
          <p:nvPr>
            <p:ph idx="1" type="body"/>
          </p:nvPr>
        </p:nvSpPr>
        <p:spPr>
          <a:xfrm>
            <a:off x="60948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5" name="Google Shape;265;p64"/>
          <p:cNvSpPr txBox="1"/>
          <p:nvPr>
            <p:ph idx="2" type="body"/>
          </p:nvPr>
        </p:nvSpPr>
        <p:spPr>
          <a:xfrm>
            <a:off x="6231960" y="160452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6" name="Google Shape;266;p64"/>
          <p:cNvSpPr txBox="1"/>
          <p:nvPr>
            <p:ph idx="3" type="body"/>
          </p:nvPr>
        </p:nvSpPr>
        <p:spPr>
          <a:xfrm>
            <a:off x="60948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7" name="Google Shape;267;p64"/>
          <p:cNvSpPr txBox="1"/>
          <p:nvPr>
            <p:ph idx="4" type="body"/>
          </p:nvPr>
        </p:nvSpPr>
        <p:spPr>
          <a:xfrm>
            <a:off x="6231960" y="3682080"/>
            <a:ext cx="535428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268" name="Shape 268"/>
        <p:cNvGrpSpPr/>
        <p:nvPr/>
      </p:nvGrpSpPr>
      <p:grpSpPr>
        <a:xfrm>
          <a:off x="0" y="0"/>
          <a:ext cx="0" cy="0"/>
          <a:chOff x="0" y="0"/>
          <a:chExt cx="0" cy="0"/>
        </a:xfrm>
      </p:grpSpPr>
      <p:sp>
        <p:nvSpPr>
          <p:cNvPr id="269" name="Google Shape;269;p65"/>
          <p:cNvSpPr txBox="1"/>
          <p:nvPr>
            <p:ph type="title"/>
          </p:nvPr>
        </p:nvSpPr>
        <p:spPr>
          <a:xfrm>
            <a:off x="838080" y="365040"/>
            <a:ext cx="10515600" cy="132552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65"/>
          <p:cNvSpPr txBox="1"/>
          <p:nvPr>
            <p:ph idx="1" type="body"/>
          </p:nvPr>
        </p:nvSpPr>
        <p:spPr>
          <a:xfrm>
            <a:off x="60948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1" name="Google Shape;271;p65"/>
          <p:cNvSpPr txBox="1"/>
          <p:nvPr>
            <p:ph idx="2" type="body"/>
          </p:nvPr>
        </p:nvSpPr>
        <p:spPr>
          <a:xfrm>
            <a:off x="431964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2" name="Google Shape;272;p65"/>
          <p:cNvSpPr txBox="1"/>
          <p:nvPr>
            <p:ph idx="3" type="body"/>
          </p:nvPr>
        </p:nvSpPr>
        <p:spPr>
          <a:xfrm>
            <a:off x="8029800" y="160452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3" name="Google Shape;273;p65"/>
          <p:cNvSpPr txBox="1"/>
          <p:nvPr>
            <p:ph idx="4" type="body"/>
          </p:nvPr>
        </p:nvSpPr>
        <p:spPr>
          <a:xfrm>
            <a:off x="60948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4" name="Google Shape;274;p65"/>
          <p:cNvSpPr txBox="1"/>
          <p:nvPr>
            <p:ph idx="5" type="body"/>
          </p:nvPr>
        </p:nvSpPr>
        <p:spPr>
          <a:xfrm>
            <a:off x="431964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5" name="Google Shape;275;p65"/>
          <p:cNvSpPr txBox="1"/>
          <p:nvPr>
            <p:ph idx="6" type="body"/>
          </p:nvPr>
        </p:nvSpPr>
        <p:spPr>
          <a:xfrm>
            <a:off x="8029800" y="3682080"/>
            <a:ext cx="35330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6.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theme" Target="../theme/theme1.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5.xml"/><Relationship Id="rId10" Type="http://schemas.openxmlformats.org/officeDocument/2006/relationships/slideLayout" Target="../slideLayouts/slideLayout34.xml"/><Relationship Id="rId13" Type="http://schemas.openxmlformats.org/officeDocument/2006/relationships/theme" Target="../theme/theme4.xml"/><Relationship Id="rId12" Type="http://schemas.openxmlformats.org/officeDocument/2006/relationships/slideLayout" Target="../slideLayouts/slideLayout36.xml"/><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9" Type="http://schemas.openxmlformats.org/officeDocument/2006/relationships/slideLayout" Target="../slideLayouts/slideLayout33.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7.xml"/><Relationship Id="rId10" Type="http://schemas.openxmlformats.org/officeDocument/2006/relationships/slideLayout" Target="../slideLayouts/slideLayout46.xml"/><Relationship Id="rId13" Type="http://schemas.openxmlformats.org/officeDocument/2006/relationships/theme" Target="../theme/theme3.xml"/><Relationship Id="rId12" Type="http://schemas.openxmlformats.org/officeDocument/2006/relationships/slideLayout" Target="../slideLayouts/slideLayout48.xml"/><Relationship Id="rId1" Type="http://schemas.openxmlformats.org/officeDocument/2006/relationships/slideLayout" Target="../slideLayouts/slideLayout37.xml"/><Relationship Id="rId2" Type="http://schemas.openxmlformats.org/officeDocument/2006/relationships/slideLayout" Target="../slideLayouts/slideLayout38.xml"/><Relationship Id="rId3" Type="http://schemas.openxmlformats.org/officeDocument/2006/relationships/slideLayout" Target="../slideLayouts/slideLayout39.xml"/><Relationship Id="rId4" Type="http://schemas.openxmlformats.org/officeDocument/2006/relationships/slideLayout" Target="../slideLayouts/slideLayout40.xml"/><Relationship Id="rId9" Type="http://schemas.openxmlformats.org/officeDocument/2006/relationships/slideLayout" Target="../slideLayouts/slideLayout45.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9.xml"/><Relationship Id="rId10" Type="http://schemas.openxmlformats.org/officeDocument/2006/relationships/slideLayout" Target="../slideLayouts/slideLayout58.xml"/><Relationship Id="rId13" Type="http://schemas.openxmlformats.org/officeDocument/2006/relationships/theme" Target="../theme/theme2.xml"/><Relationship Id="rId12" Type="http://schemas.openxmlformats.org/officeDocument/2006/relationships/slideLayout" Target="../slideLayouts/slideLayout60.xml"/><Relationship Id="rId1" Type="http://schemas.openxmlformats.org/officeDocument/2006/relationships/slideLayout" Target="../slideLayouts/slideLayout49.xml"/><Relationship Id="rId2" Type="http://schemas.openxmlformats.org/officeDocument/2006/relationships/slideLayout" Target="../slideLayouts/slideLayout50.xml"/><Relationship Id="rId3" Type="http://schemas.openxmlformats.org/officeDocument/2006/relationships/slideLayout" Target="../slideLayouts/slideLayout51.xml"/><Relationship Id="rId4" Type="http://schemas.openxmlformats.org/officeDocument/2006/relationships/slideLayout" Target="../slideLayouts/slideLayout52.xml"/><Relationship Id="rId9" Type="http://schemas.openxmlformats.org/officeDocument/2006/relationships/slideLayout" Target="../slideLayouts/slideLayout57.xml"/><Relationship Id="rId5" Type="http://schemas.openxmlformats.org/officeDocument/2006/relationships/slideLayout" Target="../slideLayouts/slideLayout53.xml"/><Relationship Id="rId6" Type="http://schemas.openxmlformats.org/officeDocument/2006/relationships/slideLayout" Target="../slideLayouts/slideLayout54.xml"/><Relationship Id="rId7" Type="http://schemas.openxmlformats.org/officeDocument/2006/relationships/slideLayout" Target="../slideLayouts/slideLayout55.xml"/><Relationship Id="rId8"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523880" y="1122480"/>
            <a:ext cx="9144000" cy="2387520"/>
          </a:xfrm>
          <a:prstGeom prst="rect">
            <a:avLst/>
          </a:prstGeom>
          <a:noFill/>
          <a:ln>
            <a:noFill/>
          </a:ln>
        </p:spPr>
        <p:txBody>
          <a:bodyPr anchorCtr="1" anchor="b"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7" name="Google Shape;7;p1"/>
          <p:cNvSpPr txBox="1"/>
          <p:nvPr>
            <p:ph idx="10" type="dt"/>
          </p:nvPr>
        </p:nvSpPr>
        <p:spPr>
          <a:xfrm>
            <a:off x="838080" y="6356520"/>
            <a:ext cx="274320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 name="Google Shape;8;p1"/>
          <p:cNvSpPr txBox="1"/>
          <p:nvPr>
            <p:ph idx="11" type="ftr"/>
          </p:nvPr>
        </p:nvSpPr>
        <p:spPr>
          <a:xfrm>
            <a:off x="4038480" y="6356520"/>
            <a:ext cx="411480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9" name="Google Shape;9;p1"/>
          <p:cNvSpPr txBox="1"/>
          <p:nvPr>
            <p:ph idx="12" type="sldNum"/>
          </p:nvPr>
        </p:nvSpPr>
        <p:spPr>
          <a:xfrm>
            <a:off x="8610480" y="6356520"/>
            <a:ext cx="274320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767676"/>
                </a:solidFill>
                <a:latin typeface="Arial"/>
                <a:ea typeface="Arial"/>
                <a:cs typeface="Arial"/>
                <a:sym typeface="Arial"/>
              </a:defRPr>
            </a:lvl1pPr>
            <a:lvl2pPr indent="0" lvl="1" marL="0" marR="0" rtl="0" algn="r">
              <a:lnSpc>
                <a:spcPct val="100000"/>
              </a:lnSpc>
              <a:spcBef>
                <a:spcPts val="0"/>
              </a:spcBef>
              <a:buNone/>
              <a:defRPr b="0" i="0" sz="1200" u="none" cap="none" strike="noStrike">
                <a:solidFill>
                  <a:srgbClr val="767676"/>
                </a:solidFill>
                <a:latin typeface="Arial"/>
                <a:ea typeface="Arial"/>
                <a:cs typeface="Arial"/>
                <a:sym typeface="Arial"/>
              </a:defRPr>
            </a:lvl2pPr>
            <a:lvl3pPr indent="0" lvl="2" marL="0" marR="0" rtl="0" algn="r">
              <a:lnSpc>
                <a:spcPct val="100000"/>
              </a:lnSpc>
              <a:spcBef>
                <a:spcPts val="0"/>
              </a:spcBef>
              <a:buNone/>
              <a:defRPr b="0" i="0" sz="1200" u="none" cap="none" strike="noStrike">
                <a:solidFill>
                  <a:srgbClr val="767676"/>
                </a:solidFill>
                <a:latin typeface="Arial"/>
                <a:ea typeface="Arial"/>
                <a:cs typeface="Arial"/>
                <a:sym typeface="Arial"/>
              </a:defRPr>
            </a:lvl3pPr>
            <a:lvl4pPr indent="0" lvl="3" marL="0" marR="0" rtl="0" algn="r">
              <a:lnSpc>
                <a:spcPct val="100000"/>
              </a:lnSpc>
              <a:spcBef>
                <a:spcPts val="0"/>
              </a:spcBef>
              <a:buNone/>
              <a:defRPr b="0" i="0" sz="1200" u="none" cap="none" strike="noStrike">
                <a:solidFill>
                  <a:srgbClr val="767676"/>
                </a:solidFill>
                <a:latin typeface="Arial"/>
                <a:ea typeface="Arial"/>
                <a:cs typeface="Arial"/>
                <a:sym typeface="Arial"/>
              </a:defRPr>
            </a:lvl4pPr>
            <a:lvl5pPr indent="0" lvl="4" marL="0" marR="0" rtl="0" algn="r">
              <a:lnSpc>
                <a:spcPct val="100000"/>
              </a:lnSpc>
              <a:spcBef>
                <a:spcPts val="0"/>
              </a:spcBef>
              <a:buNone/>
              <a:defRPr b="0" i="0" sz="1200" u="none" cap="none" strike="noStrike">
                <a:solidFill>
                  <a:srgbClr val="767676"/>
                </a:solidFill>
                <a:latin typeface="Arial"/>
                <a:ea typeface="Arial"/>
                <a:cs typeface="Arial"/>
                <a:sym typeface="Arial"/>
              </a:defRPr>
            </a:lvl5pPr>
            <a:lvl6pPr indent="0" lvl="5" marL="0" marR="0" rtl="0" algn="r">
              <a:lnSpc>
                <a:spcPct val="100000"/>
              </a:lnSpc>
              <a:spcBef>
                <a:spcPts val="0"/>
              </a:spcBef>
              <a:buNone/>
              <a:defRPr b="0" i="0" sz="1200" u="none" cap="none" strike="noStrike">
                <a:solidFill>
                  <a:srgbClr val="767676"/>
                </a:solidFill>
                <a:latin typeface="Arial"/>
                <a:ea typeface="Arial"/>
                <a:cs typeface="Arial"/>
                <a:sym typeface="Arial"/>
              </a:defRPr>
            </a:lvl6pPr>
            <a:lvl7pPr indent="0" lvl="6" marL="0" marR="0" rtl="0" algn="r">
              <a:lnSpc>
                <a:spcPct val="100000"/>
              </a:lnSpc>
              <a:spcBef>
                <a:spcPts val="0"/>
              </a:spcBef>
              <a:buNone/>
              <a:defRPr b="0" i="0" sz="1200" u="none" cap="none" strike="noStrike">
                <a:solidFill>
                  <a:srgbClr val="767676"/>
                </a:solidFill>
                <a:latin typeface="Arial"/>
                <a:ea typeface="Arial"/>
                <a:cs typeface="Arial"/>
                <a:sym typeface="Arial"/>
              </a:defRPr>
            </a:lvl7pPr>
            <a:lvl8pPr indent="0" lvl="7" marL="0" marR="0" rtl="0" algn="r">
              <a:lnSpc>
                <a:spcPct val="100000"/>
              </a:lnSpc>
              <a:spcBef>
                <a:spcPts val="0"/>
              </a:spcBef>
              <a:buNone/>
              <a:defRPr b="0" i="0" sz="1200" u="none" cap="none" strike="noStrike">
                <a:solidFill>
                  <a:srgbClr val="767676"/>
                </a:solidFill>
                <a:latin typeface="Arial"/>
                <a:ea typeface="Arial"/>
                <a:cs typeface="Arial"/>
                <a:sym typeface="Arial"/>
              </a:defRPr>
            </a:lvl8pPr>
            <a:lvl9pPr indent="0" lvl="8" marL="0" marR="0" rtl="0" algn="r">
              <a:lnSpc>
                <a:spcPct val="100000"/>
              </a:lnSpc>
              <a:spcBef>
                <a:spcPts val="0"/>
              </a:spcBef>
              <a:buNone/>
              <a:defRPr b="0" i="0" sz="1200" u="none" cap="none" strike="noStrike">
                <a:solidFill>
                  <a:srgbClr val="767676"/>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10" name="Google Shape;10;p1"/>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59" name="Shape 59"/>
        <p:cNvGrpSpPr/>
        <p:nvPr/>
      </p:nvGrpSpPr>
      <p:grpSpPr>
        <a:xfrm>
          <a:off x="0" y="0"/>
          <a:ext cx="0" cy="0"/>
          <a:chOff x="0" y="0"/>
          <a:chExt cx="0" cy="0"/>
        </a:xfrm>
      </p:grpSpPr>
      <p:sp>
        <p:nvSpPr>
          <p:cNvPr id="60" name="Google Shape;60;p14"/>
          <p:cNvSpPr txBox="1"/>
          <p:nvPr>
            <p:ph type="title"/>
          </p:nvPr>
        </p:nvSpPr>
        <p:spPr>
          <a:xfrm>
            <a:off x="838080" y="365040"/>
            <a:ext cx="10515600" cy="132552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1" name="Google Shape;61;p14"/>
          <p:cNvSpPr txBox="1"/>
          <p:nvPr>
            <p:ph idx="2" type="title"/>
          </p:nvPr>
        </p:nvSpPr>
        <p:spPr>
          <a:xfrm>
            <a:off x="838080" y="1825560"/>
            <a:ext cx="10515600" cy="435132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2" name="Google Shape;62;p14"/>
          <p:cNvSpPr txBox="1"/>
          <p:nvPr>
            <p:ph idx="10" type="dt"/>
          </p:nvPr>
        </p:nvSpPr>
        <p:spPr>
          <a:xfrm>
            <a:off x="838080" y="6356520"/>
            <a:ext cx="274320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3" name="Google Shape;63;p14"/>
          <p:cNvSpPr txBox="1"/>
          <p:nvPr>
            <p:ph idx="11" type="ftr"/>
          </p:nvPr>
        </p:nvSpPr>
        <p:spPr>
          <a:xfrm>
            <a:off x="4038480" y="6356520"/>
            <a:ext cx="411480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4" name="Google Shape;64;p14"/>
          <p:cNvSpPr txBox="1"/>
          <p:nvPr>
            <p:ph idx="12" type="sldNum"/>
          </p:nvPr>
        </p:nvSpPr>
        <p:spPr>
          <a:xfrm>
            <a:off x="8610480" y="6356520"/>
            <a:ext cx="274320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767676"/>
                </a:solidFill>
                <a:latin typeface="Arial"/>
                <a:ea typeface="Arial"/>
                <a:cs typeface="Arial"/>
                <a:sym typeface="Arial"/>
              </a:defRPr>
            </a:lvl1pPr>
            <a:lvl2pPr indent="0" lvl="1" marL="0" marR="0" rtl="0" algn="r">
              <a:lnSpc>
                <a:spcPct val="100000"/>
              </a:lnSpc>
              <a:spcBef>
                <a:spcPts val="0"/>
              </a:spcBef>
              <a:buNone/>
              <a:defRPr b="0" i="0" sz="1200" u="none" cap="none" strike="noStrike">
                <a:solidFill>
                  <a:srgbClr val="767676"/>
                </a:solidFill>
                <a:latin typeface="Arial"/>
                <a:ea typeface="Arial"/>
                <a:cs typeface="Arial"/>
                <a:sym typeface="Arial"/>
              </a:defRPr>
            </a:lvl2pPr>
            <a:lvl3pPr indent="0" lvl="2" marL="0" marR="0" rtl="0" algn="r">
              <a:lnSpc>
                <a:spcPct val="100000"/>
              </a:lnSpc>
              <a:spcBef>
                <a:spcPts val="0"/>
              </a:spcBef>
              <a:buNone/>
              <a:defRPr b="0" i="0" sz="1200" u="none" cap="none" strike="noStrike">
                <a:solidFill>
                  <a:srgbClr val="767676"/>
                </a:solidFill>
                <a:latin typeface="Arial"/>
                <a:ea typeface="Arial"/>
                <a:cs typeface="Arial"/>
                <a:sym typeface="Arial"/>
              </a:defRPr>
            </a:lvl3pPr>
            <a:lvl4pPr indent="0" lvl="3" marL="0" marR="0" rtl="0" algn="r">
              <a:lnSpc>
                <a:spcPct val="100000"/>
              </a:lnSpc>
              <a:spcBef>
                <a:spcPts val="0"/>
              </a:spcBef>
              <a:buNone/>
              <a:defRPr b="0" i="0" sz="1200" u="none" cap="none" strike="noStrike">
                <a:solidFill>
                  <a:srgbClr val="767676"/>
                </a:solidFill>
                <a:latin typeface="Arial"/>
                <a:ea typeface="Arial"/>
                <a:cs typeface="Arial"/>
                <a:sym typeface="Arial"/>
              </a:defRPr>
            </a:lvl4pPr>
            <a:lvl5pPr indent="0" lvl="4" marL="0" marR="0" rtl="0" algn="r">
              <a:lnSpc>
                <a:spcPct val="100000"/>
              </a:lnSpc>
              <a:spcBef>
                <a:spcPts val="0"/>
              </a:spcBef>
              <a:buNone/>
              <a:defRPr b="0" i="0" sz="1200" u="none" cap="none" strike="noStrike">
                <a:solidFill>
                  <a:srgbClr val="767676"/>
                </a:solidFill>
                <a:latin typeface="Arial"/>
                <a:ea typeface="Arial"/>
                <a:cs typeface="Arial"/>
                <a:sym typeface="Arial"/>
              </a:defRPr>
            </a:lvl5pPr>
            <a:lvl6pPr indent="0" lvl="5" marL="0" marR="0" rtl="0" algn="r">
              <a:lnSpc>
                <a:spcPct val="100000"/>
              </a:lnSpc>
              <a:spcBef>
                <a:spcPts val="0"/>
              </a:spcBef>
              <a:buNone/>
              <a:defRPr b="0" i="0" sz="1200" u="none" cap="none" strike="noStrike">
                <a:solidFill>
                  <a:srgbClr val="767676"/>
                </a:solidFill>
                <a:latin typeface="Arial"/>
                <a:ea typeface="Arial"/>
                <a:cs typeface="Arial"/>
                <a:sym typeface="Arial"/>
              </a:defRPr>
            </a:lvl6pPr>
            <a:lvl7pPr indent="0" lvl="6" marL="0" marR="0" rtl="0" algn="r">
              <a:lnSpc>
                <a:spcPct val="100000"/>
              </a:lnSpc>
              <a:spcBef>
                <a:spcPts val="0"/>
              </a:spcBef>
              <a:buNone/>
              <a:defRPr b="0" i="0" sz="1200" u="none" cap="none" strike="noStrike">
                <a:solidFill>
                  <a:srgbClr val="767676"/>
                </a:solidFill>
                <a:latin typeface="Arial"/>
                <a:ea typeface="Arial"/>
                <a:cs typeface="Arial"/>
                <a:sym typeface="Arial"/>
              </a:defRPr>
            </a:lvl7pPr>
            <a:lvl8pPr indent="0" lvl="7" marL="0" marR="0" rtl="0" algn="r">
              <a:lnSpc>
                <a:spcPct val="100000"/>
              </a:lnSpc>
              <a:spcBef>
                <a:spcPts val="0"/>
              </a:spcBef>
              <a:buNone/>
              <a:defRPr b="0" i="0" sz="1200" u="none" cap="none" strike="noStrike">
                <a:solidFill>
                  <a:srgbClr val="767676"/>
                </a:solidFill>
                <a:latin typeface="Arial"/>
                <a:ea typeface="Arial"/>
                <a:cs typeface="Arial"/>
                <a:sym typeface="Arial"/>
              </a:defRPr>
            </a:lvl8pPr>
            <a:lvl9pPr indent="0" lvl="8" marL="0" marR="0" rtl="0" algn="r">
              <a:lnSpc>
                <a:spcPct val="100000"/>
              </a:lnSpc>
              <a:spcBef>
                <a:spcPts val="0"/>
              </a:spcBef>
              <a:buNone/>
              <a:defRPr b="0" i="0" sz="1200" u="none" cap="none" strike="noStrike">
                <a:solidFill>
                  <a:srgbClr val="767676"/>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65" name="Google Shape;65;p14"/>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14" name="Shape 114"/>
        <p:cNvGrpSpPr/>
        <p:nvPr/>
      </p:nvGrpSpPr>
      <p:grpSpPr>
        <a:xfrm>
          <a:off x="0" y="0"/>
          <a:ext cx="0" cy="0"/>
          <a:chOff x="0" y="0"/>
          <a:chExt cx="0" cy="0"/>
        </a:xfrm>
      </p:grpSpPr>
      <p:sp>
        <p:nvSpPr>
          <p:cNvPr id="115" name="Google Shape;115;p27"/>
          <p:cNvSpPr txBox="1"/>
          <p:nvPr>
            <p:ph idx="10" type="dt"/>
          </p:nvPr>
        </p:nvSpPr>
        <p:spPr>
          <a:xfrm>
            <a:off x="838080" y="6356520"/>
            <a:ext cx="274320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16" name="Google Shape;116;p27"/>
          <p:cNvSpPr txBox="1"/>
          <p:nvPr>
            <p:ph idx="11" type="ftr"/>
          </p:nvPr>
        </p:nvSpPr>
        <p:spPr>
          <a:xfrm>
            <a:off x="4038480" y="6356520"/>
            <a:ext cx="411480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17" name="Google Shape;117;p27"/>
          <p:cNvSpPr txBox="1"/>
          <p:nvPr>
            <p:ph idx="12" type="sldNum"/>
          </p:nvPr>
        </p:nvSpPr>
        <p:spPr>
          <a:xfrm>
            <a:off x="8610480" y="6356520"/>
            <a:ext cx="274320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767676"/>
                </a:solidFill>
                <a:latin typeface="Arial"/>
                <a:ea typeface="Arial"/>
                <a:cs typeface="Arial"/>
                <a:sym typeface="Arial"/>
              </a:defRPr>
            </a:lvl1pPr>
            <a:lvl2pPr indent="0" lvl="1" marL="0" marR="0" rtl="0" algn="r">
              <a:lnSpc>
                <a:spcPct val="100000"/>
              </a:lnSpc>
              <a:spcBef>
                <a:spcPts val="0"/>
              </a:spcBef>
              <a:buNone/>
              <a:defRPr b="0" i="0" sz="1200" u="none" cap="none" strike="noStrike">
                <a:solidFill>
                  <a:srgbClr val="767676"/>
                </a:solidFill>
                <a:latin typeface="Arial"/>
                <a:ea typeface="Arial"/>
                <a:cs typeface="Arial"/>
                <a:sym typeface="Arial"/>
              </a:defRPr>
            </a:lvl2pPr>
            <a:lvl3pPr indent="0" lvl="2" marL="0" marR="0" rtl="0" algn="r">
              <a:lnSpc>
                <a:spcPct val="100000"/>
              </a:lnSpc>
              <a:spcBef>
                <a:spcPts val="0"/>
              </a:spcBef>
              <a:buNone/>
              <a:defRPr b="0" i="0" sz="1200" u="none" cap="none" strike="noStrike">
                <a:solidFill>
                  <a:srgbClr val="767676"/>
                </a:solidFill>
                <a:latin typeface="Arial"/>
                <a:ea typeface="Arial"/>
                <a:cs typeface="Arial"/>
                <a:sym typeface="Arial"/>
              </a:defRPr>
            </a:lvl3pPr>
            <a:lvl4pPr indent="0" lvl="3" marL="0" marR="0" rtl="0" algn="r">
              <a:lnSpc>
                <a:spcPct val="100000"/>
              </a:lnSpc>
              <a:spcBef>
                <a:spcPts val="0"/>
              </a:spcBef>
              <a:buNone/>
              <a:defRPr b="0" i="0" sz="1200" u="none" cap="none" strike="noStrike">
                <a:solidFill>
                  <a:srgbClr val="767676"/>
                </a:solidFill>
                <a:latin typeface="Arial"/>
                <a:ea typeface="Arial"/>
                <a:cs typeface="Arial"/>
                <a:sym typeface="Arial"/>
              </a:defRPr>
            </a:lvl4pPr>
            <a:lvl5pPr indent="0" lvl="4" marL="0" marR="0" rtl="0" algn="r">
              <a:lnSpc>
                <a:spcPct val="100000"/>
              </a:lnSpc>
              <a:spcBef>
                <a:spcPts val="0"/>
              </a:spcBef>
              <a:buNone/>
              <a:defRPr b="0" i="0" sz="1200" u="none" cap="none" strike="noStrike">
                <a:solidFill>
                  <a:srgbClr val="767676"/>
                </a:solidFill>
                <a:latin typeface="Arial"/>
                <a:ea typeface="Arial"/>
                <a:cs typeface="Arial"/>
                <a:sym typeface="Arial"/>
              </a:defRPr>
            </a:lvl5pPr>
            <a:lvl6pPr indent="0" lvl="5" marL="0" marR="0" rtl="0" algn="r">
              <a:lnSpc>
                <a:spcPct val="100000"/>
              </a:lnSpc>
              <a:spcBef>
                <a:spcPts val="0"/>
              </a:spcBef>
              <a:buNone/>
              <a:defRPr b="0" i="0" sz="1200" u="none" cap="none" strike="noStrike">
                <a:solidFill>
                  <a:srgbClr val="767676"/>
                </a:solidFill>
                <a:latin typeface="Arial"/>
                <a:ea typeface="Arial"/>
                <a:cs typeface="Arial"/>
                <a:sym typeface="Arial"/>
              </a:defRPr>
            </a:lvl6pPr>
            <a:lvl7pPr indent="0" lvl="6" marL="0" marR="0" rtl="0" algn="r">
              <a:lnSpc>
                <a:spcPct val="100000"/>
              </a:lnSpc>
              <a:spcBef>
                <a:spcPts val="0"/>
              </a:spcBef>
              <a:buNone/>
              <a:defRPr b="0" i="0" sz="1200" u="none" cap="none" strike="noStrike">
                <a:solidFill>
                  <a:srgbClr val="767676"/>
                </a:solidFill>
                <a:latin typeface="Arial"/>
                <a:ea typeface="Arial"/>
                <a:cs typeface="Arial"/>
                <a:sym typeface="Arial"/>
              </a:defRPr>
            </a:lvl7pPr>
            <a:lvl8pPr indent="0" lvl="7" marL="0" marR="0" rtl="0" algn="r">
              <a:lnSpc>
                <a:spcPct val="100000"/>
              </a:lnSpc>
              <a:spcBef>
                <a:spcPts val="0"/>
              </a:spcBef>
              <a:buNone/>
              <a:defRPr b="0" i="0" sz="1200" u="none" cap="none" strike="noStrike">
                <a:solidFill>
                  <a:srgbClr val="767676"/>
                </a:solidFill>
                <a:latin typeface="Arial"/>
                <a:ea typeface="Arial"/>
                <a:cs typeface="Arial"/>
                <a:sym typeface="Arial"/>
              </a:defRPr>
            </a:lvl8pPr>
            <a:lvl9pPr indent="0" lvl="8" marL="0" marR="0" rtl="0" algn="r">
              <a:lnSpc>
                <a:spcPct val="100000"/>
              </a:lnSpc>
              <a:spcBef>
                <a:spcPts val="0"/>
              </a:spcBef>
              <a:buNone/>
              <a:defRPr b="0" i="0" sz="1200" u="none" cap="none" strike="noStrike">
                <a:solidFill>
                  <a:srgbClr val="767676"/>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118" name="Google Shape;118;p27"/>
          <p:cNvSpPr txBox="1"/>
          <p:nvPr>
            <p:ph type="title"/>
          </p:nvPr>
        </p:nvSpPr>
        <p:spPr>
          <a:xfrm>
            <a:off x="609480" y="273600"/>
            <a:ext cx="10972440" cy="1144800"/>
          </a:xfrm>
          <a:prstGeom prst="rect">
            <a:avLst/>
          </a:prstGeom>
          <a:noFill/>
          <a:ln>
            <a:noFill/>
          </a:ln>
        </p:spPr>
        <p:txBody>
          <a:bodyPr anchorCtr="0" anchor="ctr" bIns="0" lIns="0" spcFirstLastPara="1" rIns="0" wrap="square" tIns="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19" name="Google Shape;119;p27"/>
          <p:cNvSpPr txBox="1"/>
          <p:nvPr>
            <p:ph idx="1" type="body"/>
          </p:nvPr>
        </p:nvSpPr>
        <p:spPr>
          <a:xfrm>
            <a:off x="609480" y="1604520"/>
            <a:ext cx="109724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68" name="Shape 168"/>
        <p:cNvGrpSpPr/>
        <p:nvPr/>
      </p:nvGrpSpPr>
      <p:grpSpPr>
        <a:xfrm>
          <a:off x="0" y="0"/>
          <a:ext cx="0" cy="0"/>
          <a:chOff x="0" y="0"/>
          <a:chExt cx="0" cy="0"/>
        </a:xfrm>
      </p:grpSpPr>
      <p:sp>
        <p:nvSpPr>
          <p:cNvPr id="169" name="Google Shape;169;p40"/>
          <p:cNvSpPr txBox="1"/>
          <p:nvPr>
            <p:ph type="title"/>
          </p:nvPr>
        </p:nvSpPr>
        <p:spPr>
          <a:xfrm>
            <a:off x="838080" y="365040"/>
            <a:ext cx="10515600" cy="132552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0" name="Google Shape;170;p40"/>
          <p:cNvSpPr txBox="1"/>
          <p:nvPr>
            <p:ph idx="1" type="body"/>
          </p:nvPr>
        </p:nvSpPr>
        <p:spPr>
          <a:xfrm>
            <a:off x="838080" y="1825560"/>
            <a:ext cx="10515600" cy="435132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171" name="Google Shape;171;p40"/>
          <p:cNvSpPr txBox="1"/>
          <p:nvPr>
            <p:ph idx="10" type="dt"/>
          </p:nvPr>
        </p:nvSpPr>
        <p:spPr>
          <a:xfrm>
            <a:off x="838080" y="6356520"/>
            <a:ext cx="274320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2" name="Google Shape;172;p40"/>
          <p:cNvSpPr txBox="1"/>
          <p:nvPr>
            <p:ph idx="11" type="ftr"/>
          </p:nvPr>
        </p:nvSpPr>
        <p:spPr>
          <a:xfrm>
            <a:off x="4038480" y="6356520"/>
            <a:ext cx="411480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3" name="Google Shape;173;p40"/>
          <p:cNvSpPr txBox="1"/>
          <p:nvPr>
            <p:ph idx="12" type="sldNum"/>
          </p:nvPr>
        </p:nvSpPr>
        <p:spPr>
          <a:xfrm>
            <a:off x="8610480" y="6356520"/>
            <a:ext cx="274320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767676"/>
                </a:solidFill>
                <a:latin typeface="Arial"/>
                <a:ea typeface="Arial"/>
                <a:cs typeface="Arial"/>
                <a:sym typeface="Arial"/>
              </a:defRPr>
            </a:lvl1pPr>
            <a:lvl2pPr indent="0" lvl="1" marL="0" marR="0" rtl="0" algn="r">
              <a:lnSpc>
                <a:spcPct val="100000"/>
              </a:lnSpc>
              <a:spcBef>
                <a:spcPts val="0"/>
              </a:spcBef>
              <a:buNone/>
              <a:defRPr b="0" i="0" sz="1200" u="none" cap="none" strike="noStrike">
                <a:solidFill>
                  <a:srgbClr val="767676"/>
                </a:solidFill>
                <a:latin typeface="Arial"/>
                <a:ea typeface="Arial"/>
                <a:cs typeface="Arial"/>
                <a:sym typeface="Arial"/>
              </a:defRPr>
            </a:lvl2pPr>
            <a:lvl3pPr indent="0" lvl="2" marL="0" marR="0" rtl="0" algn="r">
              <a:lnSpc>
                <a:spcPct val="100000"/>
              </a:lnSpc>
              <a:spcBef>
                <a:spcPts val="0"/>
              </a:spcBef>
              <a:buNone/>
              <a:defRPr b="0" i="0" sz="1200" u="none" cap="none" strike="noStrike">
                <a:solidFill>
                  <a:srgbClr val="767676"/>
                </a:solidFill>
                <a:latin typeface="Arial"/>
                <a:ea typeface="Arial"/>
                <a:cs typeface="Arial"/>
                <a:sym typeface="Arial"/>
              </a:defRPr>
            </a:lvl3pPr>
            <a:lvl4pPr indent="0" lvl="3" marL="0" marR="0" rtl="0" algn="r">
              <a:lnSpc>
                <a:spcPct val="100000"/>
              </a:lnSpc>
              <a:spcBef>
                <a:spcPts val="0"/>
              </a:spcBef>
              <a:buNone/>
              <a:defRPr b="0" i="0" sz="1200" u="none" cap="none" strike="noStrike">
                <a:solidFill>
                  <a:srgbClr val="767676"/>
                </a:solidFill>
                <a:latin typeface="Arial"/>
                <a:ea typeface="Arial"/>
                <a:cs typeface="Arial"/>
                <a:sym typeface="Arial"/>
              </a:defRPr>
            </a:lvl4pPr>
            <a:lvl5pPr indent="0" lvl="4" marL="0" marR="0" rtl="0" algn="r">
              <a:lnSpc>
                <a:spcPct val="100000"/>
              </a:lnSpc>
              <a:spcBef>
                <a:spcPts val="0"/>
              </a:spcBef>
              <a:buNone/>
              <a:defRPr b="0" i="0" sz="1200" u="none" cap="none" strike="noStrike">
                <a:solidFill>
                  <a:srgbClr val="767676"/>
                </a:solidFill>
                <a:latin typeface="Arial"/>
                <a:ea typeface="Arial"/>
                <a:cs typeface="Arial"/>
                <a:sym typeface="Arial"/>
              </a:defRPr>
            </a:lvl5pPr>
            <a:lvl6pPr indent="0" lvl="5" marL="0" marR="0" rtl="0" algn="r">
              <a:lnSpc>
                <a:spcPct val="100000"/>
              </a:lnSpc>
              <a:spcBef>
                <a:spcPts val="0"/>
              </a:spcBef>
              <a:buNone/>
              <a:defRPr b="0" i="0" sz="1200" u="none" cap="none" strike="noStrike">
                <a:solidFill>
                  <a:srgbClr val="767676"/>
                </a:solidFill>
                <a:latin typeface="Arial"/>
                <a:ea typeface="Arial"/>
                <a:cs typeface="Arial"/>
                <a:sym typeface="Arial"/>
              </a:defRPr>
            </a:lvl6pPr>
            <a:lvl7pPr indent="0" lvl="6" marL="0" marR="0" rtl="0" algn="r">
              <a:lnSpc>
                <a:spcPct val="100000"/>
              </a:lnSpc>
              <a:spcBef>
                <a:spcPts val="0"/>
              </a:spcBef>
              <a:buNone/>
              <a:defRPr b="0" i="0" sz="1200" u="none" cap="none" strike="noStrike">
                <a:solidFill>
                  <a:srgbClr val="767676"/>
                </a:solidFill>
                <a:latin typeface="Arial"/>
                <a:ea typeface="Arial"/>
                <a:cs typeface="Arial"/>
                <a:sym typeface="Arial"/>
              </a:defRPr>
            </a:lvl7pPr>
            <a:lvl8pPr indent="0" lvl="7" marL="0" marR="0" rtl="0" algn="r">
              <a:lnSpc>
                <a:spcPct val="100000"/>
              </a:lnSpc>
              <a:spcBef>
                <a:spcPts val="0"/>
              </a:spcBef>
              <a:buNone/>
              <a:defRPr b="0" i="0" sz="1200" u="none" cap="none" strike="noStrike">
                <a:solidFill>
                  <a:srgbClr val="767676"/>
                </a:solidFill>
                <a:latin typeface="Arial"/>
                <a:ea typeface="Arial"/>
                <a:cs typeface="Arial"/>
                <a:sym typeface="Arial"/>
              </a:defRPr>
            </a:lvl8pPr>
            <a:lvl9pPr indent="0" lvl="8" marL="0" marR="0" rtl="0" algn="r">
              <a:lnSpc>
                <a:spcPct val="100000"/>
              </a:lnSpc>
              <a:spcBef>
                <a:spcPts val="0"/>
              </a:spcBef>
              <a:buNone/>
              <a:defRPr b="0" i="0" sz="1200" u="none" cap="none" strike="noStrike">
                <a:solidFill>
                  <a:srgbClr val="767676"/>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22" name="Shape 222"/>
        <p:cNvGrpSpPr/>
        <p:nvPr/>
      </p:nvGrpSpPr>
      <p:grpSpPr>
        <a:xfrm>
          <a:off x="0" y="0"/>
          <a:ext cx="0" cy="0"/>
          <a:chOff x="0" y="0"/>
          <a:chExt cx="0" cy="0"/>
        </a:xfrm>
      </p:grpSpPr>
      <p:sp>
        <p:nvSpPr>
          <p:cNvPr id="223" name="Google Shape;223;p53"/>
          <p:cNvSpPr txBox="1"/>
          <p:nvPr>
            <p:ph type="title"/>
          </p:nvPr>
        </p:nvSpPr>
        <p:spPr>
          <a:xfrm>
            <a:off x="831960" y="1709640"/>
            <a:ext cx="10515600" cy="2852640"/>
          </a:xfrm>
          <a:prstGeom prst="rect">
            <a:avLst/>
          </a:prstGeom>
          <a:noFill/>
          <a:ln>
            <a:noFill/>
          </a:ln>
        </p:spPr>
        <p:txBody>
          <a:bodyPr anchorCtr="0" anchor="b"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24" name="Google Shape;224;p53"/>
          <p:cNvSpPr txBox="1"/>
          <p:nvPr>
            <p:ph idx="1" type="body"/>
          </p:nvPr>
        </p:nvSpPr>
        <p:spPr>
          <a:xfrm>
            <a:off x="831960" y="4589640"/>
            <a:ext cx="10515600" cy="150012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225" name="Google Shape;225;p53"/>
          <p:cNvSpPr txBox="1"/>
          <p:nvPr>
            <p:ph idx="10" type="dt"/>
          </p:nvPr>
        </p:nvSpPr>
        <p:spPr>
          <a:xfrm>
            <a:off x="838080" y="6356520"/>
            <a:ext cx="274320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26" name="Google Shape;226;p53"/>
          <p:cNvSpPr txBox="1"/>
          <p:nvPr>
            <p:ph idx="11" type="ftr"/>
          </p:nvPr>
        </p:nvSpPr>
        <p:spPr>
          <a:xfrm>
            <a:off x="4038480" y="6356520"/>
            <a:ext cx="411480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27" name="Google Shape;227;p53"/>
          <p:cNvSpPr txBox="1"/>
          <p:nvPr>
            <p:ph idx="12" type="sldNum"/>
          </p:nvPr>
        </p:nvSpPr>
        <p:spPr>
          <a:xfrm>
            <a:off x="8610480" y="6356520"/>
            <a:ext cx="274320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767676"/>
                </a:solidFill>
                <a:latin typeface="Arial"/>
                <a:ea typeface="Arial"/>
                <a:cs typeface="Arial"/>
                <a:sym typeface="Arial"/>
              </a:defRPr>
            </a:lvl1pPr>
            <a:lvl2pPr indent="0" lvl="1" marL="0" marR="0" rtl="0" algn="r">
              <a:lnSpc>
                <a:spcPct val="100000"/>
              </a:lnSpc>
              <a:spcBef>
                <a:spcPts val="0"/>
              </a:spcBef>
              <a:buNone/>
              <a:defRPr b="0" i="0" sz="1200" u="none" cap="none" strike="noStrike">
                <a:solidFill>
                  <a:srgbClr val="767676"/>
                </a:solidFill>
                <a:latin typeface="Arial"/>
                <a:ea typeface="Arial"/>
                <a:cs typeface="Arial"/>
                <a:sym typeface="Arial"/>
              </a:defRPr>
            </a:lvl2pPr>
            <a:lvl3pPr indent="0" lvl="2" marL="0" marR="0" rtl="0" algn="r">
              <a:lnSpc>
                <a:spcPct val="100000"/>
              </a:lnSpc>
              <a:spcBef>
                <a:spcPts val="0"/>
              </a:spcBef>
              <a:buNone/>
              <a:defRPr b="0" i="0" sz="1200" u="none" cap="none" strike="noStrike">
                <a:solidFill>
                  <a:srgbClr val="767676"/>
                </a:solidFill>
                <a:latin typeface="Arial"/>
                <a:ea typeface="Arial"/>
                <a:cs typeface="Arial"/>
                <a:sym typeface="Arial"/>
              </a:defRPr>
            </a:lvl3pPr>
            <a:lvl4pPr indent="0" lvl="3" marL="0" marR="0" rtl="0" algn="r">
              <a:lnSpc>
                <a:spcPct val="100000"/>
              </a:lnSpc>
              <a:spcBef>
                <a:spcPts val="0"/>
              </a:spcBef>
              <a:buNone/>
              <a:defRPr b="0" i="0" sz="1200" u="none" cap="none" strike="noStrike">
                <a:solidFill>
                  <a:srgbClr val="767676"/>
                </a:solidFill>
                <a:latin typeface="Arial"/>
                <a:ea typeface="Arial"/>
                <a:cs typeface="Arial"/>
                <a:sym typeface="Arial"/>
              </a:defRPr>
            </a:lvl4pPr>
            <a:lvl5pPr indent="0" lvl="4" marL="0" marR="0" rtl="0" algn="r">
              <a:lnSpc>
                <a:spcPct val="100000"/>
              </a:lnSpc>
              <a:spcBef>
                <a:spcPts val="0"/>
              </a:spcBef>
              <a:buNone/>
              <a:defRPr b="0" i="0" sz="1200" u="none" cap="none" strike="noStrike">
                <a:solidFill>
                  <a:srgbClr val="767676"/>
                </a:solidFill>
                <a:latin typeface="Arial"/>
                <a:ea typeface="Arial"/>
                <a:cs typeface="Arial"/>
                <a:sym typeface="Arial"/>
              </a:defRPr>
            </a:lvl5pPr>
            <a:lvl6pPr indent="0" lvl="5" marL="0" marR="0" rtl="0" algn="r">
              <a:lnSpc>
                <a:spcPct val="100000"/>
              </a:lnSpc>
              <a:spcBef>
                <a:spcPts val="0"/>
              </a:spcBef>
              <a:buNone/>
              <a:defRPr b="0" i="0" sz="1200" u="none" cap="none" strike="noStrike">
                <a:solidFill>
                  <a:srgbClr val="767676"/>
                </a:solidFill>
                <a:latin typeface="Arial"/>
                <a:ea typeface="Arial"/>
                <a:cs typeface="Arial"/>
                <a:sym typeface="Arial"/>
              </a:defRPr>
            </a:lvl6pPr>
            <a:lvl7pPr indent="0" lvl="6" marL="0" marR="0" rtl="0" algn="r">
              <a:lnSpc>
                <a:spcPct val="100000"/>
              </a:lnSpc>
              <a:spcBef>
                <a:spcPts val="0"/>
              </a:spcBef>
              <a:buNone/>
              <a:defRPr b="0" i="0" sz="1200" u="none" cap="none" strike="noStrike">
                <a:solidFill>
                  <a:srgbClr val="767676"/>
                </a:solidFill>
                <a:latin typeface="Arial"/>
                <a:ea typeface="Arial"/>
                <a:cs typeface="Arial"/>
                <a:sym typeface="Arial"/>
              </a:defRPr>
            </a:lvl7pPr>
            <a:lvl8pPr indent="0" lvl="7" marL="0" marR="0" rtl="0" algn="r">
              <a:lnSpc>
                <a:spcPct val="100000"/>
              </a:lnSpc>
              <a:spcBef>
                <a:spcPts val="0"/>
              </a:spcBef>
              <a:buNone/>
              <a:defRPr b="0" i="0" sz="1200" u="none" cap="none" strike="noStrike">
                <a:solidFill>
                  <a:srgbClr val="767676"/>
                </a:solidFill>
                <a:latin typeface="Arial"/>
                <a:ea typeface="Arial"/>
                <a:cs typeface="Arial"/>
                <a:sym typeface="Arial"/>
              </a:defRPr>
            </a:lvl8pPr>
            <a:lvl9pPr indent="0" lvl="8" marL="0" marR="0" rtl="0" algn="r">
              <a:lnSpc>
                <a:spcPct val="100000"/>
              </a:lnSpc>
              <a:spcBef>
                <a:spcPts val="0"/>
              </a:spcBef>
              <a:buNone/>
              <a:defRPr b="0" i="0" sz="1200" u="none" cap="none" strike="noStrike">
                <a:solidFill>
                  <a:srgbClr val="767676"/>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79" name="Shape 279"/>
        <p:cNvGrpSpPr/>
        <p:nvPr/>
      </p:nvGrpSpPr>
      <p:grpSpPr>
        <a:xfrm>
          <a:off x="0" y="0"/>
          <a:ext cx="0" cy="0"/>
          <a:chOff x="0" y="0"/>
          <a:chExt cx="0" cy="0"/>
        </a:xfrm>
      </p:grpSpPr>
      <p:sp>
        <p:nvSpPr>
          <p:cNvPr id="280" name="Google Shape;280;p66"/>
          <p:cNvSpPr txBox="1"/>
          <p:nvPr/>
        </p:nvSpPr>
        <p:spPr>
          <a:xfrm>
            <a:off x="1523880" y="1122480"/>
            <a:ext cx="9144000" cy="2387520"/>
          </a:xfrm>
          <a:prstGeom prst="rect">
            <a:avLst/>
          </a:prstGeom>
          <a:noFill/>
          <a:ln>
            <a:noFill/>
          </a:ln>
        </p:spPr>
        <p:txBody>
          <a:bodyPr anchorCtr="1" anchor="b" bIns="45700" lIns="91425" spcFirstLastPara="1" rIns="91425" wrap="square" tIns="45700">
            <a:normAutofit/>
          </a:bodyPr>
          <a:lstStyle/>
          <a:p>
            <a:pPr indent="0" lvl="0" marL="0" marR="0" rtl="0" algn="ctr">
              <a:lnSpc>
                <a:spcPct val="90000"/>
              </a:lnSpc>
              <a:spcBef>
                <a:spcPts val="0"/>
              </a:spcBef>
              <a:spcAft>
                <a:spcPts val="0"/>
              </a:spcAft>
              <a:buNone/>
            </a:pPr>
            <a:r>
              <a:rPr b="0" i="0" lang="en-GB" sz="6000" u="none" cap="none" strike="noStrike">
                <a:solidFill>
                  <a:srgbClr val="000000"/>
                </a:solidFill>
                <a:latin typeface="Play"/>
                <a:ea typeface="Play"/>
                <a:cs typeface="Play"/>
                <a:sym typeface="Play"/>
              </a:rPr>
              <a:t>Physical Education</a:t>
            </a:r>
            <a:br>
              <a:rPr b="0" i="0" lang="en-GB" sz="1800" u="none" cap="none" strike="noStrike"/>
            </a:br>
            <a:r>
              <a:rPr b="0" i="0" lang="en-GB" sz="6000" u="none" cap="none" strike="noStrike">
                <a:solidFill>
                  <a:srgbClr val="000000"/>
                </a:solidFill>
                <a:latin typeface="Play"/>
                <a:ea typeface="Play"/>
                <a:cs typeface="Play"/>
                <a:sym typeface="Play"/>
              </a:rPr>
              <a:t>Curriculum Maps</a:t>
            </a:r>
            <a:endParaRPr b="0" i="0" sz="6000" u="none" cap="none" strike="noStrike">
              <a:latin typeface="Arial"/>
              <a:ea typeface="Arial"/>
              <a:cs typeface="Arial"/>
              <a:sym typeface="Arial"/>
            </a:endParaRPr>
          </a:p>
        </p:txBody>
      </p:sp>
      <p:sp>
        <p:nvSpPr>
          <p:cNvPr id="281" name="Google Shape;281;p66"/>
          <p:cNvSpPr txBox="1"/>
          <p:nvPr/>
        </p:nvSpPr>
        <p:spPr>
          <a:xfrm>
            <a:off x="1523880" y="3602160"/>
            <a:ext cx="9144000" cy="1655640"/>
          </a:xfrm>
          <a:prstGeom prst="rect">
            <a:avLst/>
          </a:prstGeom>
          <a:noFill/>
          <a:ln>
            <a:noFill/>
          </a:ln>
        </p:spPr>
        <p:txBody>
          <a:bodyPr anchorCtr="1" anchor="t" bIns="45700" lIns="91425" spcFirstLastPara="1" rIns="91425" wrap="square" tIns="45700">
            <a:normAutofit/>
          </a:bodyPr>
          <a:lstStyle/>
          <a:p>
            <a:pPr indent="0" lvl="0" marL="0" marR="0" rtl="0" algn="ctr">
              <a:lnSpc>
                <a:spcPct val="90000"/>
              </a:lnSpc>
              <a:spcBef>
                <a:spcPts val="0"/>
              </a:spcBef>
              <a:spcAft>
                <a:spcPts val="0"/>
              </a:spcAft>
              <a:buNone/>
            </a:pPr>
            <a:r>
              <a:rPr b="0" i="0" lang="en-GB" sz="2400" u="none" cap="none" strike="noStrike">
                <a:solidFill>
                  <a:srgbClr val="000000"/>
                </a:solidFill>
                <a:latin typeface="Arial"/>
                <a:ea typeface="Arial"/>
                <a:cs typeface="Arial"/>
                <a:sym typeface="Arial"/>
              </a:rPr>
              <a:t>September 202</a:t>
            </a:r>
            <a:r>
              <a:rPr lang="en-GB" sz="2400"/>
              <a:t>5</a:t>
            </a:r>
            <a:endParaRPr b="0" i="0" sz="2400" u="none" cap="none" strike="noStrike">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85" name="Shape 285"/>
        <p:cNvGrpSpPr/>
        <p:nvPr/>
      </p:nvGrpSpPr>
      <p:grpSpPr>
        <a:xfrm>
          <a:off x="0" y="0"/>
          <a:ext cx="0" cy="0"/>
          <a:chOff x="0" y="0"/>
          <a:chExt cx="0" cy="0"/>
        </a:xfrm>
      </p:grpSpPr>
      <p:graphicFrame>
        <p:nvGraphicFramePr>
          <p:cNvPr id="286" name="Google Shape;286;p67"/>
          <p:cNvGraphicFramePr/>
          <p:nvPr/>
        </p:nvGraphicFramePr>
        <p:xfrm>
          <a:off x="35640" y="703080"/>
          <a:ext cx="3000000" cy="3000000"/>
        </p:xfrm>
        <a:graphic>
          <a:graphicData uri="http://schemas.openxmlformats.org/drawingml/2006/table">
            <a:tbl>
              <a:tblPr>
                <a:noFill/>
                <a:tableStyleId>{CEF743B2-40D5-446E-89B0-0FF1FFF1E7D1}</a:tableStyleId>
              </a:tblPr>
              <a:tblGrid>
                <a:gridCol w="574550"/>
                <a:gridCol w="1629000"/>
                <a:gridCol w="1886400"/>
                <a:gridCol w="2059550"/>
                <a:gridCol w="2189875"/>
                <a:gridCol w="1987550"/>
                <a:gridCol w="1741675"/>
              </a:tblGrid>
              <a:tr h="220325">
                <a:tc gridSpan="7">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Core PE KS3/KS4</a:t>
                      </a:r>
                      <a:endParaRPr b="0" sz="1200" u="none" cap="none" strike="noStrike">
                        <a:latin typeface="Arial"/>
                        <a:ea typeface="Arial"/>
                        <a:cs typeface="Arial"/>
                        <a:sym typeface="Arial"/>
                      </a:endParaRPr>
                    </a:p>
                  </a:txBody>
                  <a:tcPr marT="45725" marB="45725" marR="91450" marL="91450">
                    <a:solidFill>
                      <a:srgbClr val="4472C4"/>
                    </a:solidFill>
                  </a:tcPr>
                </a:tc>
                <a:tc hMerge="1"/>
                <a:tc hMerge="1"/>
                <a:tc hMerge="1"/>
                <a:tc hMerge="1"/>
                <a:tc hMerge="1"/>
                <a:tc hMerge="1"/>
              </a:tr>
              <a:tr h="264950">
                <a:tc>
                  <a:txBody>
                    <a:bodyPr/>
                    <a:lstStyle/>
                    <a:p>
                      <a:pPr indent="0" lvl="0" marL="0" rtl="0" algn="l">
                        <a:spcBef>
                          <a:spcPts val="0"/>
                        </a:spcBef>
                        <a:spcAft>
                          <a:spcPts val="0"/>
                        </a:spcAft>
                        <a:buNone/>
                      </a:pPr>
                      <a:r>
                        <a:t/>
                      </a:r>
                      <a:endParaRPr/>
                    </a:p>
                  </a:txBody>
                  <a:tcPr marT="91425" marB="91425" marR="91425" marL="91425">
                    <a:solidFill>
                      <a:srgbClr val="4472C4"/>
                    </a:solidFill>
                  </a:tcPr>
                </a:tc>
                <a:tc>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HT 1</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HT 2</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HT 3</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HT 4</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HT 5</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HT 6</a:t>
                      </a:r>
                      <a:endParaRPr b="0" sz="1200" u="none" cap="none" strike="noStrike">
                        <a:latin typeface="Arial"/>
                        <a:ea typeface="Arial"/>
                        <a:cs typeface="Arial"/>
                        <a:sym typeface="Arial"/>
                      </a:endParaRPr>
                    </a:p>
                  </a:txBody>
                  <a:tcPr marT="45725" marB="45725" marR="91450" marL="91450">
                    <a:solidFill>
                      <a:srgbClr val="4472C4"/>
                    </a:solidFill>
                  </a:tcPr>
                </a:tc>
              </a:tr>
              <a:tr h="353525">
                <a:tc rowSpan="2">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Year </a:t>
                      </a:r>
                      <a:endParaRPr b="0" sz="1200" u="none" cap="none" strike="noStrike">
                        <a:latin typeface="Arial"/>
                        <a:ea typeface="Arial"/>
                        <a:cs typeface="Arial"/>
                        <a:sym typeface="Arial"/>
                      </a:endParaRPr>
                    </a:p>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7</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Baseline Assessment</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Dance</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Heath Related Fitness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r>
              <a:tr h="407875">
                <a:tc vMerge="1"/>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r>
              <a:tr h="353525">
                <a:tc rowSpan="2">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Year </a:t>
                      </a:r>
                      <a:endParaRPr b="0" sz="1200" u="none" cap="none" strike="noStrike">
                        <a:latin typeface="Arial"/>
                        <a:ea typeface="Arial"/>
                        <a:cs typeface="Arial"/>
                        <a:sym typeface="Arial"/>
                      </a:endParaRPr>
                    </a:p>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8</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Heath Related Fitness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Gymnastics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r>
              <a:tr h="407875">
                <a:tc vMerge="1"/>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r>
              <a:tr h="353525">
                <a:tc rowSpan="2">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Year </a:t>
                      </a:r>
                      <a:endParaRPr b="0" sz="1200" u="none" cap="none" strike="noStrike">
                        <a:latin typeface="Arial"/>
                        <a:ea typeface="Arial"/>
                        <a:cs typeface="Arial"/>
                        <a:sym typeface="Arial"/>
                      </a:endParaRPr>
                    </a:p>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9</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Heath Related Fitness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r>
              <a:tr h="407875">
                <a:tc vMerge="1"/>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r>
              <a:tr h="407875">
                <a:tc rowSpan="2">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Year 10</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Athletics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OAA</a:t>
                      </a:r>
                      <a:endParaRPr b="0" sz="1200" u="none" cap="none" strike="noStrike">
                        <a:latin typeface="Arial"/>
                        <a:ea typeface="Arial"/>
                        <a:cs typeface="Arial"/>
                        <a:sym typeface="Arial"/>
                      </a:endParaRPr>
                    </a:p>
                  </a:txBody>
                  <a:tcPr marT="45725" marB="45725" marR="91450" marL="91450">
                    <a:solidFill>
                      <a:srgbClr val="4472C4"/>
                    </a:solidFill>
                  </a:tcPr>
                </a:tc>
              </a:tr>
              <a:tr h="407875">
                <a:tc vMerge="1"/>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Dance</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r>
              <a:tr h="407875">
                <a:tc rowSpan="2">
                  <a:txBody>
                    <a:bodyPr/>
                    <a:lstStyle/>
                    <a:p>
                      <a:pPr indent="0" lvl="0" marL="0" marR="0" rtl="0" algn="ctr">
                        <a:lnSpc>
                          <a:spcPct val="107000"/>
                        </a:lnSpc>
                        <a:spcBef>
                          <a:spcPts val="0"/>
                        </a:spcBef>
                        <a:spcAft>
                          <a:spcPts val="0"/>
                        </a:spcAft>
                        <a:buNone/>
                      </a:pPr>
                      <a:r>
                        <a:rPr b="1" lang="en-GB" sz="1200" u="none" cap="none" strike="noStrike">
                          <a:solidFill>
                            <a:srgbClr val="000000"/>
                          </a:solidFill>
                          <a:latin typeface="Century Gothic"/>
                          <a:ea typeface="Century Gothic"/>
                          <a:cs typeface="Century Gothic"/>
                          <a:sym typeface="Century Gothic"/>
                        </a:rPr>
                        <a:t>Year 11</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Health Related Fitness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Striking and Fielding</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rtl="0" algn="l">
                        <a:spcBef>
                          <a:spcPts val="0"/>
                        </a:spcBef>
                        <a:spcAft>
                          <a:spcPts val="0"/>
                        </a:spcAft>
                        <a:buNone/>
                      </a:pPr>
                      <a:r>
                        <a:t/>
                      </a:r>
                      <a:endParaRPr/>
                    </a:p>
                  </a:txBody>
                  <a:tcPr marT="91425" marB="91425" marR="91425" marL="91425">
                    <a:solidFill>
                      <a:srgbClr val="4472C4"/>
                    </a:solidFill>
                  </a:tcPr>
                </a:tc>
              </a:tr>
              <a:tr h="408600">
                <a:tc vMerge="1"/>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Net and Wall</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Dance</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540"/>
                        <a:buFont typeface="Noto Sans Symbols"/>
                        <a:buChar char="●"/>
                      </a:pPr>
                      <a:r>
                        <a:rPr b="0" lang="en-GB" sz="1200" u="none" cap="none" strike="noStrike">
                          <a:latin typeface="Arial"/>
                          <a:ea typeface="Arial"/>
                          <a:cs typeface="Arial"/>
                          <a:sym typeface="Arial"/>
                        </a:rPr>
                        <a:t>Games</a:t>
                      </a:r>
                      <a:endParaRPr b="0" sz="12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rtl="0" algn="l">
                        <a:spcBef>
                          <a:spcPts val="0"/>
                        </a:spcBef>
                        <a:spcAft>
                          <a:spcPts val="0"/>
                        </a:spcAft>
                        <a:buNone/>
                      </a:pPr>
                      <a:r>
                        <a:t/>
                      </a:r>
                      <a:endParaRPr/>
                    </a:p>
                  </a:txBody>
                  <a:tcPr marT="91425" marB="91425" marR="91425" marL="91425">
                    <a:solidFill>
                      <a:srgbClr val="4472C4"/>
                    </a:solidFill>
                  </a:tcPr>
                </a:tc>
              </a:tr>
            </a:tbl>
          </a:graphicData>
        </a:graphic>
      </p:graphicFrame>
      <p:sp>
        <p:nvSpPr>
          <p:cNvPr id="287" name="Google Shape;287;p67"/>
          <p:cNvSpPr txBox="1"/>
          <p:nvPr/>
        </p:nvSpPr>
        <p:spPr>
          <a:xfrm>
            <a:off x="115560" y="43920"/>
            <a:ext cx="11309400" cy="259200"/>
          </a:xfrm>
          <a:prstGeom prst="rect">
            <a:avLst/>
          </a:prstGeom>
          <a:solidFill>
            <a:srgbClr val="F2F2F2"/>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b="1" i="0" lang="en-GB" sz="1200" u="none" cap="none" strike="noStrike">
                <a:solidFill>
                  <a:srgbClr val="000000"/>
                </a:solidFill>
                <a:latin typeface="Century Gothic"/>
                <a:ea typeface="Century Gothic"/>
                <a:cs typeface="Century Gothic"/>
                <a:sym typeface="Century Gothic"/>
              </a:rPr>
              <a:t>BTHCC PE Curriculum 2025-26</a:t>
            </a:r>
            <a:endParaRPr b="0" i="0" sz="1200" u="none" cap="none" strike="noStrike">
              <a:latin typeface="Arial"/>
              <a:ea typeface="Arial"/>
              <a:cs typeface="Arial"/>
              <a:sym typeface="Arial"/>
            </a:endParaRPr>
          </a:p>
        </p:txBody>
      </p:sp>
      <p:pic>
        <p:nvPicPr>
          <p:cNvPr descr="A picture containing screenshot, text&#10;&#10;Description automatically generated" id="288" name="Google Shape;288;p67"/>
          <p:cNvPicPr preferRelativeResize="0"/>
          <p:nvPr/>
        </p:nvPicPr>
        <p:blipFill rotWithShape="1">
          <a:blip r:embed="rId3">
            <a:alphaModFix/>
          </a:blip>
          <a:srcRect b="-2090" l="0" r="82887" t="0"/>
          <a:stretch/>
        </p:blipFill>
        <p:spPr>
          <a:xfrm>
            <a:off x="11577600" y="43920"/>
            <a:ext cx="551160" cy="456840"/>
          </a:xfrm>
          <a:prstGeom prst="rect">
            <a:avLst/>
          </a:prstGeom>
          <a:noFill/>
          <a:ln>
            <a:noFill/>
          </a:ln>
        </p:spPr>
      </p:pic>
      <p:sp>
        <p:nvSpPr>
          <p:cNvPr id="289" name="Google Shape;289;p67"/>
          <p:cNvSpPr txBox="1"/>
          <p:nvPr/>
        </p:nvSpPr>
        <p:spPr>
          <a:xfrm>
            <a:off x="89640" y="294480"/>
            <a:ext cx="12012840" cy="3999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000" u="none" cap="none" strike="noStrike">
                <a:solidFill>
                  <a:srgbClr val="000000"/>
                </a:solidFill>
                <a:latin typeface="Century Gothic"/>
                <a:ea typeface="Century Gothic"/>
                <a:cs typeface="Century Gothic"/>
                <a:sym typeface="Century Gothic"/>
              </a:rPr>
              <a:t>As a dedicated sporting family, we offer a broad range of opportunities to overcome barriers in order to develop resilience, respect and confidence. We encourage all pupils to have high aspirations, take pride in their performance and achieve excellence. Through the use of sport, we aspire to change lives by promoting a healthy, active lifestyle and enjoyment of sport.</a:t>
            </a:r>
            <a:endParaRPr b="0" i="0" sz="1000" u="none" cap="none" strike="noStrike">
              <a:latin typeface="Arial"/>
              <a:ea typeface="Arial"/>
              <a:cs typeface="Arial"/>
              <a:sym typeface="Arial"/>
            </a:endParaRPr>
          </a:p>
        </p:txBody>
      </p:sp>
      <p:graphicFrame>
        <p:nvGraphicFramePr>
          <p:cNvPr id="290" name="Google Shape;290;p67"/>
          <p:cNvGraphicFramePr/>
          <p:nvPr/>
        </p:nvGraphicFramePr>
        <p:xfrm>
          <a:off x="35640" y="5212440"/>
          <a:ext cx="3000000" cy="3000000"/>
        </p:xfrm>
        <a:graphic>
          <a:graphicData uri="http://schemas.openxmlformats.org/drawingml/2006/table">
            <a:tbl>
              <a:tblPr>
                <a:noFill/>
                <a:tableStyleId>{CEF743B2-40D5-446E-89B0-0FF1FFF1E7D1}</a:tableStyleId>
              </a:tblPr>
              <a:tblGrid>
                <a:gridCol w="1166050"/>
                <a:gridCol w="10902250"/>
              </a:tblGrid>
              <a:tr h="518050">
                <a:tc>
                  <a:txBody>
                    <a:bodyPr/>
                    <a:lstStyle/>
                    <a:p>
                      <a:pPr indent="-216000" lvl="0" marL="216000" marR="0" rtl="0" algn="l">
                        <a:spcBef>
                          <a:spcPts val="0"/>
                        </a:spcBef>
                        <a:spcAft>
                          <a:spcPts val="0"/>
                        </a:spcAft>
                        <a:buClr>
                          <a:srgbClr val="000000"/>
                        </a:buClr>
                        <a:buSzPts val="630"/>
                        <a:buFont typeface="Noto Sans Symbols"/>
                        <a:buChar char="●"/>
                      </a:pPr>
                      <a:r>
                        <a:rPr b="1" lang="en-GB" sz="1400" u="none" cap="none" strike="noStrike">
                          <a:latin typeface="Arial"/>
                          <a:ea typeface="Arial"/>
                          <a:cs typeface="Arial"/>
                          <a:sym typeface="Arial"/>
                        </a:rPr>
                        <a:t>Thinking Me</a:t>
                      </a:r>
                      <a:endParaRPr b="0" sz="14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630"/>
                        <a:buFont typeface="Noto Sans Symbols"/>
                        <a:buChar char="●"/>
                      </a:pPr>
                      <a:r>
                        <a:rPr b="0" lang="en-GB" sz="1400" u="none" cap="none" strike="noStrike">
                          <a:solidFill>
                            <a:srgbClr val="000000"/>
                          </a:solidFill>
                          <a:latin typeface="Arial"/>
                          <a:ea typeface="Arial"/>
                          <a:cs typeface="Arial"/>
                          <a:sym typeface="Arial"/>
                        </a:rPr>
                        <a:t>'Thinking Me' in Physical Education emphasises the understanding of tactics, skills, and rules, fostering self-assessment and critical evaluation to improve individual and team performance.</a:t>
                      </a:r>
                      <a:endParaRPr b="0" sz="1400" u="none" cap="none" strike="noStrike">
                        <a:solidFill>
                          <a:srgbClr val="000000"/>
                        </a:solidFill>
                        <a:latin typeface="Arial"/>
                        <a:ea typeface="Arial"/>
                        <a:cs typeface="Arial"/>
                        <a:sym typeface="Arial"/>
                      </a:endParaRPr>
                    </a:p>
                  </a:txBody>
                  <a:tcPr marT="45725" marB="45725" marR="91450" marL="91450">
                    <a:solidFill>
                      <a:srgbClr val="4472C4"/>
                    </a:solidFill>
                  </a:tcPr>
                </a:tc>
              </a:tr>
              <a:tr h="518050">
                <a:tc>
                  <a:txBody>
                    <a:bodyPr/>
                    <a:lstStyle/>
                    <a:p>
                      <a:pPr indent="-216000" lvl="0" marL="216000" marR="0" rtl="0" algn="l">
                        <a:spcBef>
                          <a:spcPts val="0"/>
                        </a:spcBef>
                        <a:spcAft>
                          <a:spcPts val="0"/>
                        </a:spcAft>
                        <a:buClr>
                          <a:srgbClr val="000000"/>
                        </a:buClr>
                        <a:buSzPts val="630"/>
                        <a:buFont typeface="Noto Sans Symbols"/>
                        <a:buChar char="●"/>
                      </a:pPr>
                      <a:r>
                        <a:rPr b="1" lang="en-GB" sz="1400" u="none" cap="none" strike="noStrike">
                          <a:solidFill>
                            <a:srgbClr val="000000"/>
                          </a:solidFill>
                          <a:latin typeface="Arial"/>
                          <a:ea typeface="Arial"/>
                          <a:cs typeface="Arial"/>
                          <a:sym typeface="Arial"/>
                        </a:rPr>
                        <a:t>Social Me</a:t>
                      </a:r>
                      <a:endParaRPr b="0" sz="14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630"/>
                        <a:buFont typeface="Noto Sans Symbols"/>
                        <a:buChar char="●"/>
                      </a:pPr>
                      <a:r>
                        <a:rPr b="0" lang="en-GB" sz="1400" u="none" cap="none" strike="noStrike">
                          <a:solidFill>
                            <a:srgbClr val="000000"/>
                          </a:solidFill>
                          <a:latin typeface="Arial"/>
                          <a:ea typeface="Arial"/>
                          <a:cs typeface="Arial"/>
                          <a:sym typeface="Arial"/>
                        </a:rPr>
                        <a:t>'Social Me' in Physical Education highlights effective communication, leadership, and resilience, promoting a respectful and inclusive environment for personal and social growth.</a:t>
                      </a:r>
                      <a:endParaRPr b="0" sz="1400" u="none" cap="none" strike="noStrike">
                        <a:solidFill>
                          <a:srgbClr val="000000"/>
                        </a:solidFill>
                        <a:latin typeface="Arial"/>
                        <a:ea typeface="Arial"/>
                        <a:cs typeface="Arial"/>
                        <a:sym typeface="Arial"/>
                      </a:endParaRPr>
                    </a:p>
                  </a:txBody>
                  <a:tcPr marT="45725" marB="45725" marR="91450" marL="91450">
                    <a:solidFill>
                      <a:srgbClr val="4472C4"/>
                    </a:solidFill>
                  </a:tcPr>
                </a:tc>
              </a:tr>
              <a:tr h="518400">
                <a:tc>
                  <a:txBody>
                    <a:bodyPr/>
                    <a:lstStyle/>
                    <a:p>
                      <a:pPr indent="-216000" lvl="0" marL="216000" marR="0" rtl="0" algn="l">
                        <a:spcBef>
                          <a:spcPts val="0"/>
                        </a:spcBef>
                        <a:spcAft>
                          <a:spcPts val="0"/>
                        </a:spcAft>
                        <a:buClr>
                          <a:srgbClr val="000000"/>
                        </a:buClr>
                        <a:buSzPts val="630"/>
                        <a:buFont typeface="Noto Sans Symbols"/>
                        <a:buChar char="●"/>
                      </a:pPr>
                      <a:r>
                        <a:rPr b="1" lang="en-GB" sz="1400" u="none" cap="none" strike="noStrike">
                          <a:solidFill>
                            <a:srgbClr val="000000"/>
                          </a:solidFill>
                          <a:latin typeface="Arial"/>
                          <a:ea typeface="Arial"/>
                          <a:cs typeface="Arial"/>
                          <a:sym typeface="Arial"/>
                        </a:rPr>
                        <a:t>Physical Me</a:t>
                      </a:r>
                      <a:endParaRPr b="0" sz="14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630"/>
                        <a:buFont typeface="Noto Sans Symbols"/>
                        <a:buChar char="●"/>
                      </a:pPr>
                      <a:r>
                        <a:rPr b="0" lang="en-GB" sz="1400" u="none" cap="none" strike="noStrike">
                          <a:solidFill>
                            <a:srgbClr val="000000"/>
                          </a:solidFill>
                          <a:latin typeface="Arial"/>
                          <a:ea typeface="Arial"/>
                          <a:cs typeface="Arial"/>
                          <a:sym typeface="Arial"/>
                        </a:rPr>
                        <a:t>'Physical Me' in Physical Education focuses on developing motor competence and strategic thinking through diverse activities and competitive scenarios, enhancing physical skills and problem-solving abilities.</a:t>
                      </a:r>
                      <a:endParaRPr b="0" sz="1400" u="none" cap="none" strike="noStrike">
                        <a:solidFill>
                          <a:srgbClr val="000000"/>
                        </a:solidFill>
                        <a:latin typeface="Arial"/>
                        <a:ea typeface="Arial"/>
                        <a:cs typeface="Arial"/>
                        <a:sym typeface="Arial"/>
                      </a:endParaRPr>
                    </a:p>
                  </a:txBody>
                  <a:tcPr marT="45725" marB="45725" marR="91450" marL="91450">
                    <a:solidFill>
                      <a:srgbClr val="4472C4"/>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94" name="Shape 294"/>
        <p:cNvGrpSpPr/>
        <p:nvPr/>
      </p:nvGrpSpPr>
      <p:grpSpPr>
        <a:xfrm>
          <a:off x="0" y="0"/>
          <a:ext cx="0" cy="0"/>
          <a:chOff x="0" y="0"/>
          <a:chExt cx="0" cy="0"/>
        </a:xfrm>
      </p:grpSpPr>
      <p:graphicFrame>
        <p:nvGraphicFramePr>
          <p:cNvPr id="295" name="Google Shape;295;p68"/>
          <p:cNvGraphicFramePr/>
          <p:nvPr/>
        </p:nvGraphicFramePr>
        <p:xfrm>
          <a:off x="240480" y="734400"/>
          <a:ext cx="3000000" cy="3000000"/>
        </p:xfrm>
        <a:graphic>
          <a:graphicData uri="http://schemas.openxmlformats.org/drawingml/2006/table">
            <a:tbl>
              <a:tblPr>
                <a:noFill/>
                <a:tableStyleId>{CEF743B2-40D5-446E-89B0-0FF1FFF1E7D1}</a:tableStyleId>
              </a:tblPr>
              <a:tblGrid>
                <a:gridCol w="727925"/>
                <a:gridCol w="1880275"/>
                <a:gridCol w="1880275"/>
                <a:gridCol w="1414075"/>
                <a:gridCol w="610925"/>
                <a:gridCol w="1880275"/>
                <a:gridCol w="1880275"/>
                <a:gridCol w="1484650"/>
              </a:tblGrid>
              <a:tr h="182150">
                <a:tc gridSpan="8">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latin typeface="Century Gothic"/>
                          <a:ea typeface="Century Gothic"/>
                          <a:cs typeface="Century Gothic"/>
                          <a:sym typeface="Century Gothic"/>
                        </a:rPr>
                        <a:t>GCSE PE</a:t>
                      </a:r>
                      <a:endParaRPr b="0" sz="1050" u="none" cap="none" strike="noStrike">
                        <a:latin typeface="Arial"/>
                        <a:ea typeface="Arial"/>
                        <a:cs typeface="Arial"/>
                        <a:sym typeface="Arial"/>
                      </a:endParaRPr>
                    </a:p>
                  </a:txBody>
                  <a:tcPr marT="45725" marB="45725" marR="91450" marL="91450">
                    <a:solidFill>
                      <a:srgbClr val="4472C4"/>
                    </a:solidFill>
                  </a:tcPr>
                </a:tc>
                <a:tc hMerge="1"/>
                <a:tc hMerge="1"/>
                <a:tc hMerge="1"/>
                <a:tc hMerge="1"/>
                <a:tc hMerge="1"/>
                <a:tc hMerge="1"/>
                <a:tc hMerge="1"/>
              </a:tr>
              <a:tr h="182150">
                <a:tc gridSpan="4">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1: The human body and movement in physical activity and sport (30%)</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hMerge="1"/>
                <a:tc hMerge="1"/>
                <a:tc gridSpan="4">
                  <a:txBody>
                    <a:bodyPr/>
                    <a:lstStyle/>
                    <a:p>
                      <a:pPr indent="-216000" lvl="0" marL="216000" marR="0" rtl="0" algn="l">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2: Socio-cultural influences and well-being in physical activity and sport (30%)</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hMerge="1"/>
                <a:tc hMerge="1"/>
              </a:tr>
              <a:tr h="182150">
                <a:tc gridSpan="8">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Performance in physical activity and sport (40%)</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hMerge="1"/>
                <a:tc hMerge="1"/>
                <a:tc hMerge="1"/>
                <a:tc hMerge="1"/>
                <a:tc hMerge="1"/>
                <a:tc hMerge="1"/>
              </a:tr>
              <a:tr h="182150">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1</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2</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3</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4</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5</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6</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r>
              <a:tr h="644050">
                <a:tc rowSpan="3">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Year 10</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1: Applied Anatomy &amp; Physiology</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1: Physical Training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2: Sport Psychology</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2: Socio-cultural influences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1: Applied Anatomy &amp; Physiology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3">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Analysis &amp; Evaluation</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r>
              <a:tr h="644050">
                <a:tc vMerge="1"/>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1: Physical Training </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2: Sport Psychology</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2: Socio-cultural influences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1: Applied Anatomy &amp; Physiology</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2: Health, Fitness &amp; Well-being</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vMerge="1"/>
              </a:tr>
              <a:tr h="695150">
                <a:tc v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vMerge="1"/>
              </a:tr>
              <a:tr h="671400">
                <a:tc rowSpan="3">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Year 11</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1: Movement Analysis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1: Applied Anatomy &amp; Physiology</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1: Physical Training </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row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1: Retrieval Practice based on teacher assessment</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2: Retrieval Practice based on teacher assessment</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3">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r>
              <a:tr h="446050">
                <a:tc v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2: Sport Psychology</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vMerge="1"/>
                <a:tc gridSpan="2">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1 &amp; 2: Use of Data</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vMerge="1"/>
                <a:tc vMerge="1"/>
                <a:tc vMerge="1"/>
              </a:tr>
              <a:tr h="644050">
                <a:tc v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Analysis &amp; Evaluation</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Paper 2: Socio-cultural influences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Paper 2: Health, Fitness &amp; Well-being</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216000" lvl="0" marL="216000" marR="0" rtl="0" algn="l">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Non-exam assessment: Practical Sports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vMerge="1"/>
              </a:tr>
            </a:tbl>
          </a:graphicData>
        </a:graphic>
      </p:graphicFrame>
      <p:sp>
        <p:nvSpPr>
          <p:cNvPr id="296" name="Google Shape;296;p68"/>
          <p:cNvSpPr txBox="1"/>
          <p:nvPr/>
        </p:nvSpPr>
        <p:spPr>
          <a:xfrm>
            <a:off x="240480" y="-25560"/>
            <a:ext cx="11710800" cy="95400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1200" u="sng" cap="none" strike="noStrike">
                <a:solidFill>
                  <a:srgbClr val="000000"/>
                </a:solidFill>
                <a:latin typeface="Century Gothic"/>
                <a:ea typeface="Century Gothic"/>
                <a:cs typeface="Century Gothic"/>
                <a:sym typeface="Century Gothic"/>
              </a:rPr>
              <a:t>KS4 BTHCC GCSE PE Curriculum 202</a:t>
            </a:r>
            <a:r>
              <a:rPr b="1" lang="en-GB" sz="1200" u="sng">
                <a:latin typeface="Century Gothic"/>
                <a:ea typeface="Century Gothic"/>
                <a:cs typeface="Century Gothic"/>
                <a:sym typeface="Century Gothic"/>
              </a:rPr>
              <a:t>5</a:t>
            </a:r>
            <a:r>
              <a:rPr b="1" i="0" lang="en-GB" sz="1200" u="sng" cap="none" strike="noStrike">
                <a:solidFill>
                  <a:srgbClr val="000000"/>
                </a:solidFill>
                <a:latin typeface="Century Gothic"/>
                <a:ea typeface="Century Gothic"/>
                <a:cs typeface="Century Gothic"/>
                <a:sym typeface="Century Gothic"/>
              </a:rPr>
              <a:t>-26</a:t>
            </a:r>
            <a:endParaRPr b="0" i="0" sz="12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en-GB" sz="1100" u="none" cap="none" strike="noStrike">
                <a:solidFill>
                  <a:srgbClr val="000000"/>
                </a:solidFill>
                <a:latin typeface="Century Gothic"/>
                <a:ea typeface="Century Gothic"/>
                <a:cs typeface="Century Gothic"/>
                <a:sym typeface="Century Gothic"/>
              </a:rPr>
              <a:t>PE Vison -“As a dedicated sporting family, we offer a broad range of opportunities to overcome barriers to develop resilience, respect and confidence. We encourage all pupils to have high aspirations, take pride in their performance and achieve excellence. Through the use of sport, we aspire to change lives by promoting a healthy, active lifestyle and enjoyment of sport.”</a:t>
            </a:r>
            <a:endParaRPr b="0" i="0" sz="1100" u="none" cap="none" strike="noStrike">
              <a:latin typeface="Arial"/>
              <a:ea typeface="Arial"/>
              <a:cs typeface="Arial"/>
              <a:sym typeface="Arial"/>
            </a:endParaRPr>
          </a:p>
          <a:p>
            <a:pPr indent="0" lvl="0" marL="0" marR="0" rtl="0" algn="ctr">
              <a:lnSpc>
                <a:spcPct val="100000"/>
              </a:lnSpc>
              <a:spcBef>
                <a:spcPts val="0"/>
              </a:spcBef>
              <a:spcAft>
                <a:spcPts val="0"/>
              </a:spcAft>
              <a:buNone/>
            </a:pPr>
            <a:r>
              <a:t/>
            </a:r>
            <a:endParaRPr b="0" i="0" sz="1100" u="none" cap="none" strike="noStrike">
              <a:latin typeface="Arial"/>
              <a:ea typeface="Arial"/>
              <a:cs typeface="Arial"/>
              <a:sym typeface="Arial"/>
            </a:endParaRPr>
          </a:p>
        </p:txBody>
      </p:sp>
      <p:graphicFrame>
        <p:nvGraphicFramePr>
          <p:cNvPr id="297" name="Google Shape;297;p68"/>
          <p:cNvGraphicFramePr/>
          <p:nvPr/>
        </p:nvGraphicFramePr>
        <p:xfrm>
          <a:off x="1360080" y="5207040"/>
          <a:ext cx="3000000" cy="3000000"/>
        </p:xfrm>
        <a:graphic>
          <a:graphicData uri="http://schemas.openxmlformats.org/drawingml/2006/table">
            <a:tbl>
              <a:tblPr>
                <a:noFill/>
                <a:tableStyleId>{CEF743B2-40D5-446E-89B0-0FF1FFF1E7D1}</a:tableStyleId>
              </a:tblPr>
              <a:tblGrid>
                <a:gridCol w="1066325"/>
                <a:gridCol w="8038800"/>
              </a:tblGrid>
              <a:tr h="457200">
                <a:tc>
                  <a:txBody>
                    <a:bodyPr/>
                    <a:lstStyle/>
                    <a:p>
                      <a:pPr indent="-216000" lvl="0" marL="216000" marR="0" rtl="0" algn="ctr">
                        <a:spcBef>
                          <a:spcPts val="0"/>
                        </a:spcBef>
                        <a:spcAft>
                          <a:spcPts val="0"/>
                        </a:spcAft>
                        <a:buClr>
                          <a:srgbClr val="000000"/>
                        </a:buClr>
                        <a:buSzPts val="450"/>
                        <a:buFont typeface="Noto Sans Symbols"/>
                        <a:buChar char="●"/>
                      </a:pPr>
                      <a:r>
                        <a:rPr b="1" lang="en-GB" sz="1000" u="none" cap="none" strike="noStrike">
                          <a:latin typeface="Century Gothic"/>
                          <a:ea typeface="Century Gothic"/>
                          <a:cs typeface="Century Gothic"/>
                          <a:sym typeface="Century Gothic"/>
                        </a:rPr>
                        <a:t>Assessment Objective</a:t>
                      </a:r>
                      <a:endParaRPr b="0" sz="10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spcBef>
                          <a:spcPts val="0"/>
                        </a:spcBef>
                        <a:spcAft>
                          <a:spcPts val="0"/>
                        </a:spcAft>
                        <a:buClr>
                          <a:srgbClr val="000000"/>
                        </a:buClr>
                        <a:buSzPts val="450"/>
                        <a:buFont typeface="Noto Sans Symbols"/>
                        <a:buChar char="●"/>
                      </a:pPr>
                      <a:r>
                        <a:rPr b="1" lang="en-GB" sz="1000" u="none" cap="none" strike="noStrike">
                          <a:solidFill>
                            <a:srgbClr val="000000"/>
                          </a:solidFill>
                          <a:latin typeface="Century Gothic"/>
                          <a:ea typeface="Century Gothic"/>
                          <a:cs typeface="Century Gothic"/>
                          <a:sym typeface="Century Gothic"/>
                        </a:rPr>
                        <a:t>Assessment Description</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6400">
                <a:tc>
                  <a:txBody>
                    <a:bodyPr/>
                    <a:lstStyle/>
                    <a:p>
                      <a:pPr indent="-216000" lvl="0" marL="216000" marR="0" rtl="0" algn="ctr">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AO1</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Demonstrate knowledge and understanding of the factors that underpin performance and involvement in physical activity and sport.</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6400">
                <a:tc>
                  <a:txBody>
                    <a:bodyPr/>
                    <a:lstStyle/>
                    <a:p>
                      <a:pPr indent="-216000" lvl="0" marL="216000" marR="0" rtl="0" algn="ctr">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AO2</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Apply knowledge and understanding of the factors that underpin performance and involvement in physical activity and sport.</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6400">
                <a:tc>
                  <a:txBody>
                    <a:bodyPr/>
                    <a:lstStyle/>
                    <a:p>
                      <a:pPr indent="-216000" lvl="0" marL="216000" marR="0" rtl="0" algn="ctr">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AO3</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Analyse and evaluate the factors that underpin performance and involvement in physical activity and sport.</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7475">
                <a:tc>
                  <a:txBody>
                    <a:bodyPr/>
                    <a:lstStyle/>
                    <a:p>
                      <a:pPr indent="-216000" lvl="0" marL="216000" marR="0" rtl="0" algn="ctr">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AO4</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l">
                        <a:spcBef>
                          <a:spcPts val="0"/>
                        </a:spcBef>
                        <a:spcAft>
                          <a:spcPts val="0"/>
                        </a:spcAft>
                        <a:buClr>
                          <a:srgbClr val="000000"/>
                        </a:buClr>
                        <a:buSzPts val="450"/>
                        <a:buFont typeface="Noto Sans Symbols"/>
                        <a:buChar char="●"/>
                      </a:pPr>
                      <a:r>
                        <a:rPr b="0" lang="en-GB" sz="1000" u="none" cap="none" strike="noStrike">
                          <a:solidFill>
                            <a:srgbClr val="000000"/>
                          </a:solidFill>
                          <a:latin typeface="Century Gothic"/>
                          <a:ea typeface="Century Gothic"/>
                          <a:cs typeface="Century Gothic"/>
                          <a:sym typeface="Century Gothic"/>
                        </a:rPr>
                        <a:t>Demonstrate and apply relevant skills and techniques in physical activity and sport. Analyse and evaluate performance.</a:t>
                      </a:r>
                      <a:endParaRPr b="0" sz="1000" u="none" cap="none" strike="noStrike">
                        <a:solidFill>
                          <a:srgbClr val="000000"/>
                        </a:solidFill>
                        <a:latin typeface="Arial"/>
                        <a:ea typeface="Arial"/>
                        <a:cs typeface="Arial"/>
                        <a:sym typeface="Arial"/>
                      </a:endParaRPr>
                    </a:p>
                  </a:txBody>
                  <a:tcPr marT="45725" marB="45725" marR="91450" marL="91450">
                    <a:solidFill>
                      <a:srgbClr val="4472C4"/>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301" name="Shape 301"/>
        <p:cNvGrpSpPr/>
        <p:nvPr/>
      </p:nvGrpSpPr>
      <p:grpSpPr>
        <a:xfrm>
          <a:off x="0" y="0"/>
          <a:ext cx="0" cy="0"/>
          <a:chOff x="0" y="0"/>
          <a:chExt cx="0" cy="0"/>
        </a:xfrm>
      </p:grpSpPr>
      <p:graphicFrame>
        <p:nvGraphicFramePr>
          <p:cNvPr id="302" name="Google Shape;302;p69"/>
          <p:cNvGraphicFramePr/>
          <p:nvPr/>
        </p:nvGraphicFramePr>
        <p:xfrm>
          <a:off x="444960" y="1125720"/>
          <a:ext cx="3000000" cy="3000000"/>
        </p:xfrm>
        <a:graphic>
          <a:graphicData uri="http://schemas.openxmlformats.org/drawingml/2006/table">
            <a:tbl>
              <a:tblPr>
                <a:noFill/>
                <a:tableStyleId>{CEF743B2-40D5-446E-89B0-0FF1FFF1E7D1}</a:tableStyleId>
              </a:tblPr>
              <a:tblGrid>
                <a:gridCol w="480250"/>
                <a:gridCol w="1833125"/>
                <a:gridCol w="1913750"/>
                <a:gridCol w="1310050"/>
                <a:gridCol w="495725"/>
                <a:gridCol w="1851475"/>
                <a:gridCol w="1683000"/>
                <a:gridCol w="1573550"/>
              </a:tblGrid>
              <a:tr h="181075">
                <a:tc gridSpan="8">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latin typeface="Century Gothic"/>
                          <a:ea typeface="Century Gothic"/>
                          <a:cs typeface="Century Gothic"/>
                          <a:sym typeface="Century Gothic"/>
                        </a:rPr>
                        <a:t>Cambridge National Sports Studies Level 2 2022-2024 New Specification</a:t>
                      </a:r>
                      <a:endParaRPr b="0" sz="1050" u="none" cap="none" strike="noStrike">
                        <a:latin typeface="Arial"/>
                        <a:ea typeface="Arial"/>
                        <a:cs typeface="Arial"/>
                        <a:sym typeface="Arial"/>
                      </a:endParaRPr>
                    </a:p>
                  </a:txBody>
                  <a:tcPr marT="45725" marB="45725" marR="91450" marL="91450">
                    <a:solidFill>
                      <a:srgbClr val="4472C4"/>
                    </a:solidFill>
                  </a:tcPr>
                </a:tc>
                <a:tc hMerge="1"/>
                <a:tc hMerge="1"/>
                <a:tc hMerge="1"/>
                <a:tc hMerge="1"/>
                <a:tc hMerge="1"/>
                <a:tc hMerge="1"/>
                <a:tc hMerge="1"/>
              </a:tr>
              <a:tr h="156950">
                <a:tc gridSpan="4">
                  <a:txBody>
                    <a:bodyPr/>
                    <a:lstStyle/>
                    <a:p>
                      <a:pPr indent="-216000" lvl="0" marL="216000" marR="0" rtl="0" algn="ctr">
                        <a:lnSpc>
                          <a:spcPct val="106000"/>
                        </a:lnSpc>
                        <a:spcBef>
                          <a:spcPts val="0"/>
                        </a:spcBef>
                        <a:spcAft>
                          <a:spcPts val="0"/>
                        </a:spcAft>
                        <a:buClr>
                          <a:srgbClr val="000000"/>
                        </a:buClr>
                        <a:buSzPts val="405"/>
                        <a:buFont typeface="Noto Sans Symbols"/>
                        <a:buChar char="●"/>
                      </a:pPr>
                      <a:r>
                        <a:rPr b="1" lang="en-GB" sz="900" u="none" cap="none" strike="noStrike">
                          <a:solidFill>
                            <a:srgbClr val="000000"/>
                          </a:solidFill>
                          <a:latin typeface="Century Gothic"/>
                          <a:ea typeface="Century Gothic"/>
                          <a:cs typeface="Century Gothic"/>
                          <a:sym typeface="Century Gothic"/>
                        </a:rPr>
                        <a:t>R184: Contemporary Issues in Sport (Exam) 70 marks available</a:t>
                      </a:r>
                      <a:endParaRPr b="0" sz="90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hMerge="1"/>
                <a:tc hMerge="1"/>
                <a:tc gridSpan="4">
                  <a:txBody>
                    <a:bodyPr/>
                    <a:lstStyle/>
                    <a:p>
                      <a:pPr indent="-216000" lvl="0" marL="216000" marR="0" rtl="0" algn="ctr">
                        <a:lnSpc>
                          <a:spcPct val="106000"/>
                        </a:lnSpc>
                        <a:spcBef>
                          <a:spcPts val="0"/>
                        </a:spcBef>
                        <a:spcAft>
                          <a:spcPts val="0"/>
                        </a:spcAft>
                        <a:buClr>
                          <a:srgbClr val="000000"/>
                        </a:buClr>
                        <a:buSzPts val="405"/>
                        <a:buFont typeface="Noto Sans Symbols"/>
                        <a:buChar char="●"/>
                      </a:pPr>
                      <a:r>
                        <a:rPr b="1" lang="en-GB" sz="900" u="none" cap="none" strike="noStrike">
                          <a:solidFill>
                            <a:srgbClr val="000000"/>
                          </a:solidFill>
                          <a:latin typeface="Century Gothic"/>
                          <a:ea typeface="Century Gothic"/>
                          <a:cs typeface="Century Gothic"/>
                          <a:sym typeface="Century Gothic"/>
                        </a:rPr>
                        <a:t>R185: Sport Leadership and Performance 80 marks available</a:t>
                      </a:r>
                      <a:endParaRPr b="0" sz="90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hMerge="1"/>
                <a:tc hMerge="1"/>
              </a:tr>
              <a:tr h="156950">
                <a:tc gridSpan="8">
                  <a:txBody>
                    <a:bodyPr/>
                    <a:lstStyle/>
                    <a:p>
                      <a:pPr indent="-216000" lvl="0" marL="216000" marR="0" rtl="0" algn="ctr">
                        <a:lnSpc>
                          <a:spcPct val="106000"/>
                        </a:lnSpc>
                        <a:spcBef>
                          <a:spcPts val="0"/>
                        </a:spcBef>
                        <a:spcAft>
                          <a:spcPts val="0"/>
                        </a:spcAft>
                        <a:buClr>
                          <a:srgbClr val="000000"/>
                        </a:buClr>
                        <a:buSzPts val="405"/>
                        <a:buFont typeface="Noto Sans Symbols"/>
                        <a:buChar char="●"/>
                      </a:pPr>
                      <a:r>
                        <a:rPr b="1" lang="en-GB" sz="900" u="none" cap="none" strike="noStrike">
                          <a:solidFill>
                            <a:srgbClr val="000000"/>
                          </a:solidFill>
                          <a:latin typeface="Century Gothic"/>
                          <a:ea typeface="Century Gothic"/>
                          <a:cs typeface="Century Gothic"/>
                          <a:sym typeface="Century Gothic"/>
                        </a:rPr>
                        <a:t>R187: Develop knowledge and awareness for Outdoor Activities (Optional Unit) 40 marks available</a:t>
                      </a:r>
                      <a:endParaRPr b="0" sz="90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hMerge="1"/>
                <a:tc hMerge="1"/>
                <a:tc hMerge="1"/>
                <a:tc hMerge="1"/>
                <a:tc hMerge="1"/>
                <a:tc hMerge="1"/>
              </a:tr>
              <a:tr h="181075">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1</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2</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3</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4</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5</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HT 6</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r>
              <a:tr h="1107000">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Year 10</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R185:</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Sport Leadership and Performance</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Performance analysis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R185:</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Sport Leadership and Performance</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Performance analysis</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R185:</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Sport Leadership and Performance</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Session planning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h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R185:</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Sport Leadership and Performance</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Session delivery and evaluation</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R185:</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Sport Leadership and Performance</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Session delivery and evaluation</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R187:</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Outdoor Activities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Topic Area 3</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r>
              <a:tr h="1208525">
                <a:tc row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Year 11</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R184:</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Contemporary Issues in Sport</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Topic area 1 &amp; 2</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R184:</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Contemporary Issues in Sport</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Topic area 1, 2 &amp; 3</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row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R184:</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Contemporary Issues in Sport</a:t>
                      </a:r>
                      <a:endParaRPr b="0" sz="1050" u="none" cap="none" strike="noStrike">
                        <a:solidFill>
                          <a:srgbClr val="000000"/>
                        </a:solidFill>
                        <a:latin typeface="Arial"/>
                        <a:ea typeface="Arial"/>
                        <a:cs typeface="Arial"/>
                        <a:sym typeface="Arial"/>
                      </a:endParaRPr>
                    </a:p>
                    <a:p>
                      <a:pPr indent="0" lvl="0" marL="0" marR="0" rtl="0" algn="ctr">
                        <a:lnSpc>
                          <a:spcPct val="106000"/>
                        </a:lnSpc>
                        <a:spcBef>
                          <a:spcPts val="799"/>
                        </a:spcBef>
                        <a:spcAft>
                          <a:spcPts val="0"/>
                        </a:spcAft>
                        <a:buNone/>
                      </a:pPr>
                      <a:r>
                        <a:rPr b="1" lang="en-GB" sz="1050" u="none" cap="none" strike="noStrike">
                          <a:solidFill>
                            <a:srgbClr val="000000"/>
                          </a:solidFill>
                          <a:latin typeface="Century Gothic"/>
                          <a:ea typeface="Century Gothic"/>
                          <a:cs typeface="Century Gothic"/>
                          <a:sym typeface="Century Gothic"/>
                        </a:rPr>
                        <a:t>Topic area 2, 3 &amp; 4</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2" hMerge="1"/>
                <a:tc rowSpan="2">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R184:</a:t>
                      </a:r>
                      <a:endParaRPr b="0" sz="1050" u="none" cap="none" strike="noStrike">
                        <a:solidFill>
                          <a:srgbClr val="000000"/>
                        </a:solidFill>
                        <a:latin typeface="Arial"/>
                        <a:ea typeface="Arial"/>
                        <a:cs typeface="Arial"/>
                        <a:sym typeface="Arial"/>
                      </a:endParaRPr>
                    </a:p>
                    <a:p>
                      <a:pPr indent="0" lvl="0" marL="0" marR="0" rtl="0" algn="ctr">
                        <a:lnSpc>
                          <a:spcPct val="106000"/>
                        </a:lnSpc>
                        <a:spcBef>
                          <a:spcPts val="799"/>
                        </a:spcBef>
                        <a:spcAft>
                          <a:spcPts val="0"/>
                        </a:spcAft>
                        <a:buNone/>
                      </a:pPr>
                      <a:r>
                        <a:rPr b="1" lang="en-GB" sz="1050" u="none" cap="none" strike="noStrike">
                          <a:solidFill>
                            <a:srgbClr val="000000"/>
                          </a:solidFill>
                          <a:latin typeface="Century Gothic"/>
                          <a:ea typeface="Century Gothic"/>
                          <a:cs typeface="Century Gothic"/>
                          <a:sym typeface="Century Gothic"/>
                        </a:rPr>
                        <a:t>Contemporary Issues in Sport</a:t>
                      </a:r>
                      <a:endParaRPr b="0" sz="1050" u="none" cap="none" strike="noStrike">
                        <a:solidFill>
                          <a:srgbClr val="000000"/>
                        </a:solidFill>
                        <a:latin typeface="Arial"/>
                        <a:ea typeface="Arial"/>
                        <a:cs typeface="Arial"/>
                        <a:sym typeface="Arial"/>
                      </a:endParaRPr>
                    </a:p>
                    <a:p>
                      <a:pPr indent="0" lvl="0" marL="0" marR="0" rtl="0" algn="ctr">
                        <a:lnSpc>
                          <a:spcPct val="106000"/>
                        </a:lnSpc>
                        <a:spcBef>
                          <a:spcPts val="799"/>
                        </a:spcBef>
                        <a:spcAft>
                          <a:spcPts val="0"/>
                        </a:spcAft>
                        <a:buNone/>
                      </a:pPr>
                      <a:r>
                        <a:rPr b="1" lang="en-GB" sz="1050" u="none" cap="none" strike="noStrike">
                          <a:solidFill>
                            <a:srgbClr val="000000"/>
                          </a:solidFill>
                          <a:latin typeface="Century Gothic"/>
                          <a:ea typeface="Century Gothic"/>
                          <a:cs typeface="Century Gothic"/>
                          <a:sym typeface="Century Gothic"/>
                        </a:rPr>
                        <a:t>Topic area 3, 4 &amp; 5</a:t>
                      </a:r>
                      <a:endParaRPr b="0" sz="1050" u="none" cap="none" strike="noStrike">
                        <a:solidFill>
                          <a:srgbClr val="000000"/>
                        </a:solidFill>
                        <a:latin typeface="Arial"/>
                        <a:ea typeface="Arial"/>
                        <a:cs typeface="Arial"/>
                        <a:sym typeface="Arial"/>
                      </a:endParaRPr>
                    </a:p>
                    <a:p>
                      <a:pPr indent="0" lvl="0" marL="0" marR="0" rtl="0" algn="ctr">
                        <a:lnSpc>
                          <a:spcPct val="106000"/>
                        </a:lnSpc>
                        <a:spcBef>
                          <a:spcPts val="799"/>
                        </a:spcBef>
                        <a:spcAft>
                          <a:spcPts val="0"/>
                        </a:spcAft>
                        <a:buNone/>
                      </a:pPr>
                      <a:r>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2">
                  <a:txBody>
                    <a:bodyPr/>
                    <a:lstStyle/>
                    <a:p>
                      <a:pPr indent="0" lvl="0" marL="0" marR="0" rtl="0" algn="ctr">
                        <a:lnSpc>
                          <a:spcPct val="106000"/>
                        </a:lnSpc>
                        <a:spcBef>
                          <a:spcPts val="0"/>
                        </a:spcBef>
                        <a:spcAft>
                          <a:spcPts val="0"/>
                        </a:spcAft>
                        <a:buNone/>
                      </a:pPr>
                      <a:r>
                        <a:rPr b="1" lang="en-GB" sz="1050" u="none" cap="none" strike="noStrike">
                          <a:solidFill>
                            <a:srgbClr val="000000"/>
                          </a:solidFill>
                          <a:latin typeface="Century Gothic"/>
                          <a:ea typeface="Century Gothic"/>
                          <a:cs typeface="Century Gothic"/>
                          <a:sym typeface="Century Gothic"/>
                        </a:rPr>
                        <a:t>R184:</a:t>
                      </a:r>
                      <a:endParaRPr b="0" sz="1050" u="none" cap="none" strike="noStrike">
                        <a:solidFill>
                          <a:srgbClr val="000000"/>
                        </a:solidFill>
                        <a:latin typeface="Arial"/>
                        <a:ea typeface="Arial"/>
                        <a:cs typeface="Arial"/>
                        <a:sym typeface="Arial"/>
                      </a:endParaRPr>
                    </a:p>
                    <a:p>
                      <a:pPr indent="0" lvl="0" marL="0" marR="0" rtl="0" algn="ctr">
                        <a:lnSpc>
                          <a:spcPct val="106000"/>
                        </a:lnSpc>
                        <a:spcBef>
                          <a:spcPts val="799"/>
                        </a:spcBef>
                        <a:spcAft>
                          <a:spcPts val="0"/>
                        </a:spcAft>
                        <a:buNone/>
                      </a:pPr>
                      <a:r>
                        <a:rPr b="1" lang="en-GB" sz="1050" u="none" cap="none" strike="noStrike">
                          <a:solidFill>
                            <a:srgbClr val="000000"/>
                          </a:solidFill>
                          <a:latin typeface="Century Gothic"/>
                          <a:ea typeface="Century Gothic"/>
                          <a:cs typeface="Century Gothic"/>
                          <a:sym typeface="Century Gothic"/>
                        </a:rPr>
                        <a:t>Contemporary Issues in Sport</a:t>
                      </a:r>
                      <a:endParaRPr b="0" sz="1050" u="none" cap="none" strike="noStrike">
                        <a:solidFill>
                          <a:srgbClr val="000000"/>
                        </a:solidFill>
                        <a:latin typeface="Arial"/>
                        <a:ea typeface="Arial"/>
                        <a:cs typeface="Arial"/>
                        <a:sym typeface="Arial"/>
                      </a:endParaRPr>
                    </a:p>
                    <a:p>
                      <a:pPr indent="0" lvl="0" marL="0" marR="0" rtl="0" algn="ctr">
                        <a:lnSpc>
                          <a:spcPct val="106000"/>
                        </a:lnSpc>
                        <a:spcBef>
                          <a:spcPts val="799"/>
                        </a:spcBef>
                        <a:spcAft>
                          <a:spcPts val="0"/>
                        </a:spcAft>
                        <a:buNone/>
                      </a:pPr>
                      <a:r>
                        <a:rPr b="1" lang="en-GB" sz="1050" u="none" cap="none" strike="noStrike">
                          <a:solidFill>
                            <a:srgbClr val="000000"/>
                          </a:solidFill>
                          <a:latin typeface="Century Gothic"/>
                          <a:ea typeface="Century Gothic"/>
                          <a:cs typeface="Century Gothic"/>
                          <a:sym typeface="Century Gothic"/>
                        </a:rPr>
                        <a:t>All topics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rowSpan="2">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R184: Exam</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June Series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(Resits)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 </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r>
              <a:tr h="745550">
                <a:tc vMerge="1"/>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R187:</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Outdoor Activities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Topic Area 1 and 2</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6000"/>
                        </a:lnSpc>
                        <a:spcBef>
                          <a:spcPts val="0"/>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R187:</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Outdoor Activities</a:t>
                      </a:r>
                      <a:endParaRPr b="0" sz="1050" u="none" cap="none" strike="noStrike">
                        <a:solidFill>
                          <a:srgbClr val="000000"/>
                        </a:solidFill>
                        <a:latin typeface="Arial"/>
                        <a:ea typeface="Arial"/>
                        <a:cs typeface="Arial"/>
                        <a:sym typeface="Arial"/>
                      </a:endParaRPr>
                    </a:p>
                    <a:p>
                      <a:pPr indent="-216000" lvl="0" marL="216000" marR="0" rtl="0" algn="ctr">
                        <a:lnSpc>
                          <a:spcPct val="106000"/>
                        </a:lnSpc>
                        <a:spcBef>
                          <a:spcPts val="799"/>
                        </a:spcBef>
                        <a:spcAft>
                          <a:spcPts val="0"/>
                        </a:spcAft>
                        <a:buClr>
                          <a:srgbClr val="000000"/>
                        </a:buClr>
                        <a:buSzPts val="473"/>
                        <a:buFont typeface="Noto Sans Symbols"/>
                        <a:buChar char="●"/>
                      </a:pPr>
                      <a:r>
                        <a:rPr b="1" lang="en-GB" sz="1050" u="none" cap="none" strike="noStrike">
                          <a:solidFill>
                            <a:srgbClr val="000000"/>
                          </a:solidFill>
                          <a:latin typeface="Century Gothic"/>
                          <a:ea typeface="Century Gothic"/>
                          <a:cs typeface="Century Gothic"/>
                          <a:sym typeface="Century Gothic"/>
                        </a:rPr>
                        <a:t>Topic Area 2 and 4</a:t>
                      </a:r>
                      <a:endParaRPr b="0" sz="1050" u="none" cap="none" strike="noStrike">
                        <a:solidFill>
                          <a:srgbClr val="000000"/>
                        </a:solidFill>
                        <a:latin typeface="Arial"/>
                        <a:ea typeface="Arial"/>
                        <a:cs typeface="Arial"/>
                        <a:sym typeface="Arial"/>
                      </a:endParaRPr>
                    </a:p>
                  </a:txBody>
                  <a:tcPr marT="45725" marB="45725" marR="91450" marL="91450">
                    <a:solidFill>
                      <a:srgbClr val="4472C4"/>
                    </a:solidFill>
                  </a:tcPr>
                </a:tc>
                <a:tc gridSpan="2" vMerge="1"/>
                <a:tc hMerge="1" vMerge="1"/>
                <a:tc vMerge="1"/>
                <a:tc vMerge="1"/>
                <a:tc vMerge="1"/>
              </a:tr>
            </a:tbl>
          </a:graphicData>
        </a:graphic>
      </p:graphicFrame>
      <p:sp>
        <p:nvSpPr>
          <p:cNvPr id="303" name="Google Shape;303;p69"/>
          <p:cNvSpPr txBox="1"/>
          <p:nvPr/>
        </p:nvSpPr>
        <p:spPr>
          <a:xfrm>
            <a:off x="47520" y="167400"/>
            <a:ext cx="12144600" cy="30780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1400" u="sng" cap="none" strike="noStrike">
                <a:solidFill>
                  <a:srgbClr val="000000"/>
                </a:solidFill>
                <a:latin typeface="Century Gothic"/>
                <a:ea typeface="Century Gothic"/>
                <a:cs typeface="Century Gothic"/>
                <a:sym typeface="Century Gothic"/>
              </a:rPr>
              <a:t>KS4 BTHCC Cambridge National Sports Studies Level 2 -  Curriculum 2024-2026</a:t>
            </a:r>
            <a:endParaRPr b="0" i="0" sz="1400" u="none" cap="none" strike="noStrike">
              <a:latin typeface="Arial"/>
              <a:ea typeface="Arial"/>
              <a:cs typeface="Arial"/>
              <a:sym typeface="Arial"/>
            </a:endParaRPr>
          </a:p>
        </p:txBody>
      </p:sp>
      <p:sp>
        <p:nvSpPr>
          <p:cNvPr id="304" name="Google Shape;304;p69"/>
          <p:cNvSpPr txBox="1"/>
          <p:nvPr/>
        </p:nvSpPr>
        <p:spPr>
          <a:xfrm>
            <a:off x="-54000" y="545760"/>
            <a:ext cx="12424680" cy="71028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0000"/>
                </a:solidFill>
                <a:latin typeface="Calibri"/>
                <a:ea typeface="Calibri"/>
                <a:cs typeface="Calibri"/>
                <a:sym typeface="Calibri"/>
              </a:rPr>
              <a:t>PE VISION: “As a dedicated sporting family, we offer a broad range of opportunities to overcome barriers to develop resilience, respect and confidence. We encourage all pupils to have high aspirations, take pride in their performance and achieve excellence. Through the use of sport, we aspire to change lives by promoting a healthy, active lifestyle and enjoyment of sport.”</a:t>
            </a:r>
            <a:endParaRPr b="0" i="0" sz="1200" u="none" cap="none" strike="noStrike">
              <a:latin typeface="Arial"/>
              <a:ea typeface="Arial"/>
              <a:cs typeface="Arial"/>
              <a:sym typeface="Arial"/>
            </a:endParaRPr>
          </a:p>
          <a:p>
            <a:pPr indent="0" lvl="0" marL="0" marR="0" rtl="0" algn="ctr">
              <a:lnSpc>
                <a:spcPct val="100000"/>
              </a:lnSpc>
              <a:spcBef>
                <a:spcPts val="499"/>
              </a:spcBef>
              <a:spcAft>
                <a:spcPts val="0"/>
              </a:spcAft>
              <a:buNone/>
            </a:pPr>
            <a:r>
              <a:t/>
            </a:r>
            <a:endParaRPr b="0" i="0" sz="1200" u="none" cap="none" strike="noStrike">
              <a:latin typeface="Arial"/>
              <a:ea typeface="Arial"/>
              <a:cs typeface="Arial"/>
              <a:sym typeface="Arial"/>
            </a:endParaRPr>
          </a:p>
        </p:txBody>
      </p:sp>
      <p:graphicFrame>
        <p:nvGraphicFramePr>
          <p:cNvPr id="305" name="Google Shape;305;p69"/>
          <p:cNvGraphicFramePr/>
          <p:nvPr/>
        </p:nvGraphicFramePr>
        <p:xfrm>
          <a:off x="1385280" y="4833000"/>
          <a:ext cx="3000000" cy="3000000"/>
        </p:xfrm>
        <a:graphic>
          <a:graphicData uri="http://schemas.openxmlformats.org/drawingml/2006/table">
            <a:tbl>
              <a:tblPr>
                <a:noFill/>
                <a:tableStyleId>{CEF743B2-40D5-446E-89B0-0FF1FFF1E7D1}</a:tableStyleId>
              </a:tblPr>
              <a:tblGrid>
                <a:gridCol w="970550"/>
                <a:gridCol w="8289725"/>
              </a:tblGrid>
              <a:tr h="261350">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1" lang="en-GB" sz="1100" u="none" cap="none" strike="noStrike">
                          <a:latin typeface="Arial"/>
                          <a:ea typeface="Arial"/>
                          <a:cs typeface="Arial"/>
                          <a:sym typeface="Arial"/>
                        </a:rPr>
                        <a:t>Topic</a:t>
                      </a:r>
                      <a:endParaRPr b="0" sz="1100" u="none" cap="none"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1" lang="en-GB" sz="1100" u="none" cap="none" strike="noStrike">
                          <a:solidFill>
                            <a:srgbClr val="000000"/>
                          </a:solidFill>
                          <a:latin typeface="Arial"/>
                          <a:ea typeface="Arial"/>
                          <a:cs typeface="Arial"/>
                          <a:sym typeface="Arial"/>
                        </a:rPr>
                        <a:t>Contemporary Issues in Sport : Description</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3150">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Topic Area 1</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 Issues which affect participation in sport</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3150">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Topic Area 2</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The role of sport in promoting values</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3150">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Topic Area 3</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The implications of hosting a major sporting event for a city or country</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3150">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Topic Area 4</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The role National Governing Bodies (NGBs) play in the development of their sport</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r>
              <a:tr h="263525">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Calibri"/>
                          <a:ea typeface="Calibri"/>
                          <a:cs typeface="Calibri"/>
                          <a:sym typeface="Calibri"/>
                        </a:rPr>
                        <a:t>Topic Area 5</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7000"/>
                        </a:lnSpc>
                        <a:spcBef>
                          <a:spcPts val="0"/>
                        </a:spcBef>
                        <a:spcAft>
                          <a:spcPts val="0"/>
                        </a:spcAft>
                        <a:buClr>
                          <a:srgbClr val="000000"/>
                        </a:buClr>
                        <a:buSzPts val="495"/>
                        <a:buFont typeface="Noto Sans Symbols"/>
                        <a:buChar char="●"/>
                      </a:pPr>
                      <a:r>
                        <a:rPr b="0" lang="en-GB" sz="1100" u="none" cap="none" strike="noStrike">
                          <a:solidFill>
                            <a:srgbClr val="000000"/>
                          </a:solidFill>
                          <a:latin typeface="Arial"/>
                          <a:ea typeface="Arial"/>
                          <a:cs typeface="Arial"/>
                          <a:sym typeface="Arial"/>
                        </a:rPr>
                        <a:t>The use of technology in sport</a:t>
                      </a:r>
                      <a:endParaRPr b="0" sz="1100" u="none" cap="none" strike="noStrike">
                        <a:solidFill>
                          <a:srgbClr val="000000"/>
                        </a:solidFill>
                        <a:latin typeface="Arial"/>
                        <a:ea typeface="Arial"/>
                        <a:cs typeface="Arial"/>
                        <a:sym typeface="Arial"/>
                      </a:endParaRPr>
                    </a:p>
                  </a:txBody>
                  <a:tcPr marT="45725" marB="45725" marR="91450" marL="91450">
                    <a:solidFill>
                      <a:srgbClr val="4472C4"/>
                    </a:solidFill>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309" name="Shape 309"/>
        <p:cNvGrpSpPr/>
        <p:nvPr/>
      </p:nvGrpSpPr>
      <p:grpSpPr>
        <a:xfrm>
          <a:off x="0" y="0"/>
          <a:ext cx="0" cy="0"/>
          <a:chOff x="0" y="0"/>
          <a:chExt cx="0" cy="0"/>
        </a:xfrm>
      </p:grpSpPr>
      <p:sp>
        <p:nvSpPr>
          <p:cNvPr id="310" name="Google Shape;310;p70"/>
          <p:cNvSpPr txBox="1"/>
          <p:nvPr/>
        </p:nvSpPr>
        <p:spPr>
          <a:xfrm>
            <a:off x="115560" y="43920"/>
            <a:ext cx="11309400" cy="355680"/>
          </a:xfrm>
          <a:prstGeom prst="rect">
            <a:avLst/>
          </a:prstGeom>
          <a:solidFill>
            <a:srgbClr val="F2F2F2"/>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b="1" i="0" lang="en-GB" sz="1400" u="none" cap="none" strike="noStrike">
                <a:solidFill>
                  <a:srgbClr val="000000"/>
                </a:solidFill>
                <a:latin typeface="Century Gothic"/>
                <a:ea typeface="Century Gothic"/>
                <a:cs typeface="Century Gothic"/>
                <a:sym typeface="Century Gothic"/>
              </a:rPr>
              <a:t>BTHCC A Level PE Curriculum 2025-26</a:t>
            </a:r>
            <a:endParaRPr b="0" i="0" sz="1400" u="none" cap="none" strike="noStrike">
              <a:latin typeface="Arial"/>
              <a:ea typeface="Arial"/>
              <a:cs typeface="Arial"/>
              <a:sym typeface="Arial"/>
            </a:endParaRPr>
          </a:p>
        </p:txBody>
      </p:sp>
      <p:pic>
        <p:nvPicPr>
          <p:cNvPr descr="A picture containing screenshot, text&#10;&#10;Description automatically generated" id="311" name="Google Shape;311;p70"/>
          <p:cNvPicPr preferRelativeResize="0"/>
          <p:nvPr/>
        </p:nvPicPr>
        <p:blipFill rotWithShape="1">
          <a:blip r:embed="rId3">
            <a:alphaModFix/>
          </a:blip>
          <a:srcRect b="-2090" l="0" r="82887" t="0"/>
          <a:stretch/>
        </p:blipFill>
        <p:spPr>
          <a:xfrm>
            <a:off x="11577600" y="43920"/>
            <a:ext cx="551160" cy="456840"/>
          </a:xfrm>
          <a:prstGeom prst="rect">
            <a:avLst/>
          </a:prstGeom>
          <a:noFill/>
          <a:ln>
            <a:noFill/>
          </a:ln>
        </p:spPr>
      </p:pic>
      <p:sp>
        <p:nvSpPr>
          <p:cNvPr id="312" name="Google Shape;312;p70"/>
          <p:cNvSpPr txBox="1"/>
          <p:nvPr/>
        </p:nvSpPr>
        <p:spPr>
          <a:xfrm>
            <a:off x="128160" y="399960"/>
            <a:ext cx="11449440" cy="55404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1" lang="en-GB" sz="1000" u="none" cap="none" strike="noStrike">
                <a:solidFill>
                  <a:srgbClr val="000000"/>
                </a:solidFill>
                <a:latin typeface="Century Gothic"/>
                <a:ea typeface="Century Gothic"/>
                <a:cs typeface="Century Gothic"/>
                <a:sym typeface="Century Gothic"/>
              </a:rPr>
              <a:t>As a dedicated sporting family, we offer a broad range of opportunities to overcome barriers in order to develop resilience, respect and confidence. We encourage all pupils to have high aspirations, take pride in their performance and achieve excellence. Through the use of sport we aspire to change lives by promoting a healthy, active lifestyle and enjoyment of sport.</a:t>
            </a:r>
            <a:endParaRPr b="0" i="0" sz="1000" u="none" cap="none" strike="noStrike">
              <a:latin typeface="Arial"/>
              <a:ea typeface="Arial"/>
              <a:cs typeface="Arial"/>
              <a:sym typeface="Arial"/>
            </a:endParaRPr>
          </a:p>
        </p:txBody>
      </p:sp>
      <p:graphicFrame>
        <p:nvGraphicFramePr>
          <p:cNvPr id="313" name="Google Shape;313;p70"/>
          <p:cNvGraphicFramePr/>
          <p:nvPr/>
        </p:nvGraphicFramePr>
        <p:xfrm>
          <a:off x="0" y="953640"/>
          <a:ext cx="3000000" cy="3000000"/>
        </p:xfrm>
        <a:graphic>
          <a:graphicData uri="http://schemas.openxmlformats.org/drawingml/2006/table">
            <a:tbl>
              <a:tblPr>
                <a:noFill/>
                <a:tableStyleId>{CEF743B2-40D5-446E-89B0-0FF1FFF1E7D1}</a:tableStyleId>
              </a:tblPr>
              <a:tblGrid>
                <a:gridCol w="742675"/>
                <a:gridCol w="1918800"/>
                <a:gridCol w="1382050"/>
                <a:gridCol w="536750"/>
                <a:gridCol w="1926000"/>
                <a:gridCol w="1466275"/>
                <a:gridCol w="593275"/>
                <a:gridCol w="1790650"/>
                <a:gridCol w="1643050"/>
              </a:tblGrid>
              <a:tr h="180350">
                <a:tc gridSpan="9">
                  <a:txBody>
                    <a:bodyPr/>
                    <a:lstStyle/>
                    <a:p>
                      <a:pPr indent="0" lvl="0" marL="0" marR="0" rtl="0" algn="ctr">
                        <a:lnSpc>
                          <a:spcPct val="106000"/>
                        </a:lnSpc>
                        <a:spcBef>
                          <a:spcPts val="0"/>
                        </a:spcBef>
                        <a:spcAft>
                          <a:spcPts val="0"/>
                        </a:spcAft>
                        <a:buNone/>
                      </a:pPr>
                      <a:r>
                        <a:rPr b="0" lang="en-GB" sz="900" u="none" cap="none" strike="noStrike">
                          <a:latin typeface="Century Gothic"/>
                          <a:ea typeface="Century Gothic"/>
                          <a:cs typeface="Century Gothic"/>
                          <a:sym typeface="Century Gothic"/>
                        </a:rPr>
                        <a:t>A Level PE</a:t>
                      </a:r>
                      <a:endParaRPr b="0" sz="900" u="none" cap="none" strike="noStrike">
                        <a:latin typeface="Arial"/>
                        <a:ea typeface="Arial"/>
                        <a:cs typeface="Arial"/>
                        <a:sym typeface="Arial"/>
                      </a:endParaRPr>
                    </a:p>
                  </a:txBody>
                  <a:tcPr marT="45725" marB="45725" marR="91450" marL="91450">
                    <a:solidFill>
                      <a:srgbClr val="4472C4"/>
                    </a:solidFill>
                  </a:tcPr>
                </a:tc>
                <a:tc hMerge="1"/>
                <a:tc hMerge="1"/>
                <a:tc hMerge="1"/>
                <a:tc hMerge="1"/>
                <a:tc hMerge="1"/>
                <a:tc hMerge="1"/>
                <a:tc hMerge="1"/>
                <a:tc hMerge="1"/>
              </a:tr>
              <a:tr h="376550">
                <a:tc gridSpan="3">
                  <a:txBody>
                    <a:bodyPr/>
                    <a:lstStyle/>
                    <a:p>
                      <a:pPr indent="0" lvl="0" marL="0" marR="0" rtl="0" algn="ctr">
                        <a:lnSpc>
                          <a:spcPct val="106000"/>
                        </a:lnSpc>
                        <a:spcBef>
                          <a:spcPts val="0"/>
                        </a:spcBef>
                        <a:spcAft>
                          <a:spcPts val="0"/>
                        </a:spcAft>
                        <a:buNone/>
                      </a:pPr>
                      <a:r>
                        <a:rPr b="0" lang="en-GB" sz="900" u="none" cap="none" strike="noStrike">
                          <a:latin typeface="Century Gothic"/>
                          <a:ea typeface="Century Gothic"/>
                          <a:cs typeface="Century Gothic"/>
                          <a:sym typeface="Century Gothic"/>
                        </a:rPr>
                        <a:t>Paper 1: Physiological factors affecting performance (90 marks – 2 hour written paper_(30%)</a:t>
                      </a:r>
                      <a:endParaRPr b="0" sz="900" u="none" cap="none" strike="noStrike">
                        <a:latin typeface="Arial"/>
                        <a:ea typeface="Arial"/>
                        <a:cs typeface="Arial"/>
                        <a:sym typeface="Arial"/>
                      </a:endParaRPr>
                    </a:p>
                  </a:txBody>
                  <a:tcPr marT="45725" marB="45725" marR="91450" marL="91450">
                    <a:solidFill>
                      <a:srgbClr val="4472C4"/>
                    </a:solidFill>
                  </a:tcPr>
                </a:tc>
                <a:tc hMerge="1"/>
                <a:tc hMerge="1"/>
                <a:tc gridSpan="3">
                  <a:txBody>
                    <a:bodyPr/>
                    <a:lstStyle/>
                    <a:p>
                      <a:pPr indent="0" lvl="0" marL="0" marR="0" rtl="0" algn="ctr">
                        <a:lnSpc>
                          <a:spcPct val="106000"/>
                        </a:lnSpc>
                        <a:spcBef>
                          <a:spcPts val="0"/>
                        </a:spcBef>
                        <a:spcAft>
                          <a:spcPts val="0"/>
                        </a:spcAft>
                        <a:buNone/>
                      </a:pPr>
                      <a:r>
                        <a:rPr b="0" lang="en-GB" sz="900" u="none" cap="none" strike="noStrike">
                          <a:latin typeface="Century Gothic"/>
                          <a:ea typeface="Century Gothic"/>
                          <a:cs typeface="Century Gothic"/>
                          <a:sym typeface="Century Gothic"/>
                        </a:rPr>
                        <a:t>Paper 2: Psychological factors affecting performance (60 marks – 1 hour written paper) (20%)</a:t>
                      </a:r>
                      <a:endParaRPr b="0" sz="900" u="none" cap="none" strike="noStrike">
                        <a:latin typeface="Arial"/>
                        <a:ea typeface="Arial"/>
                        <a:cs typeface="Arial"/>
                        <a:sym typeface="Arial"/>
                      </a:endParaRPr>
                    </a:p>
                  </a:txBody>
                  <a:tcPr marT="45725" marB="45725" marR="91450" marL="91450">
                    <a:solidFill>
                      <a:srgbClr val="4472C4"/>
                    </a:solidFill>
                  </a:tcPr>
                </a:tc>
                <a:tc hMerge="1"/>
                <a:tc hMerge="1"/>
                <a:tc gridSpan="3">
                  <a:txBody>
                    <a:bodyPr/>
                    <a:lstStyle/>
                    <a:p>
                      <a:pPr indent="0" lvl="0" marL="0" marR="0" rtl="0" algn="ctr">
                        <a:spcBef>
                          <a:spcPts val="0"/>
                        </a:spcBef>
                        <a:spcAft>
                          <a:spcPts val="0"/>
                        </a:spcAft>
                        <a:buNone/>
                      </a:pPr>
                      <a:r>
                        <a:rPr b="0" lang="en-GB" sz="900" u="none" cap="none" strike="noStrike">
                          <a:latin typeface="Century Gothic"/>
                          <a:ea typeface="Century Gothic"/>
                          <a:cs typeface="Century Gothic"/>
                          <a:sym typeface="Century Gothic"/>
                        </a:rPr>
                        <a:t>Paper 3: Socio-cultural issues in physical activity and sport (60 marks – 1 hour written paper) (20%)</a:t>
                      </a:r>
                      <a:endParaRPr b="0" sz="900" u="none" cap="none" strike="noStrike">
                        <a:latin typeface="Arial"/>
                        <a:ea typeface="Arial"/>
                        <a:cs typeface="Arial"/>
                        <a:sym typeface="Arial"/>
                      </a:endParaRPr>
                    </a:p>
                  </a:txBody>
                  <a:tcPr marT="45725" marB="45725" marR="91450" marL="91450">
                    <a:solidFill>
                      <a:srgbClr val="4472C4"/>
                    </a:solidFill>
                  </a:tcPr>
                </a:tc>
                <a:tc hMerge="1"/>
                <a:tc hMerge="1"/>
              </a:tr>
              <a:tr h="180350">
                <a:tc gridSpan="9">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Non-exam assessment: Performance in physical education (60 marks) (30%)</a:t>
                      </a:r>
                      <a:endParaRPr b="0" sz="800" u="none" cap="none" strike="noStrike">
                        <a:latin typeface="Arial"/>
                        <a:ea typeface="Arial"/>
                        <a:cs typeface="Arial"/>
                        <a:sym typeface="Arial"/>
                      </a:endParaRPr>
                    </a:p>
                  </a:txBody>
                  <a:tcPr marT="45725" marB="45725" marR="91450" marL="91450">
                    <a:solidFill>
                      <a:srgbClr val="4472C4"/>
                    </a:solidFill>
                  </a:tcPr>
                </a:tc>
                <a:tc hMerge="1"/>
                <a:tc hMerge="1"/>
                <a:tc hMerge="1"/>
                <a:tc hMerge="1"/>
                <a:tc hMerge="1"/>
                <a:tc hMerge="1"/>
                <a:tc hMerge="1"/>
                <a:tc hMerge="1"/>
              </a:tr>
              <a:tr h="180350">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 </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HT 1</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HT 2</a:t>
                      </a:r>
                      <a:endParaRPr b="0" sz="800" u="none" cap="none"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HT 3</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HT 4</a:t>
                      </a:r>
                      <a:endParaRPr b="0" sz="800" u="none" cap="none"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HT 5</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HT 6</a:t>
                      </a:r>
                      <a:endParaRPr b="0" sz="800" u="none" cap="none" strike="noStrike">
                        <a:latin typeface="Arial"/>
                        <a:ea typeface="Arial"/>
                        <a:cs typeface="Arial"/>
                        <a:sym typeface="Arial"/>
                      </a:endParaRPr>
                    </a:p>
                  </a:txBody>
                  <a:tcPr marT="45725" marB="45725" marR="91450" marL="91450">
                    <a:solidFill>
                      <a:srgbClr val="4472C4"/>
                    </a:solidFill>
                  </a:tcPr>
                </a:tc>
              </a:tr>
              <a:tr h="791275">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Year 12</a:t>
                      </a:r>
                      <a:endParaRPr b="0" sz="800" u="none" cap="none" strike="noStrike">
                        <a:latin typeface="Arial"/>
                        <a:ea typeface="Arial"/>
                        <a:cs typeface="Arial"/>
                        <a:sym typeface="Arial"/>
                      </a:endParaRPr>
                    </a:p>
                    <a:p>
                      <a:pPr indent="0" lvl="0" marL="0" marR="0" rtl="0" algn="ctr">
                        <a:lnSpc>
                          <a:spcPct val="106000"/>
                        </a:lnSpc>
                        <a:spcBef>
                          <a:spcPts val="799"/>
                        </a:spcBef>
                        <a:spcAft>
                          <a:spcPts val="0"/>
                        </a:spcAft>
                        <a:buNone/>
                      </a:pPr>
                      <a:r>
                        <a:rPr b="0" lang="en-GB" sz="800" u="none" cap="none" strike="noStrike">
                          <a:latin typeface="Century Gothic"/>
                          <a:ea typeface="Century Gothic"/>
                          <a:cs typeface="Century Gothic"/>
                          <a:sym typeface="Century Gothic"/>
                        </a:rPr>
                        <a:t>Paper 1</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Physiological factors affecting performance: Diet and Nutrition</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Physiological factors affecting performance: Ergogenics aids</a:t>
                      </a:r>
                      <a:endParaRPr b="0" sz="800" u="none" cap="none"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Physiological factors affecting performance: Types of training/Skeletal and Muscular systems</a:t>
                      </a:r>
                      <a:endParaRPr b="0" sz="800" u="none" cap="none"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Physiological factors affecting performance: Types of training/Cardiovascular and Respiratory systems</a:t>
                      </a:r>
                      <a:endParaRPr b="0" sz="800" u="none" cap="none"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Physiological factors affecting performance: Periodisation of training/Applied anatomy and physiology</a:t>
                      </a:r>
                      <a:endParaRPr b="0" sz="800" u="none" cap="none"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Physiological factors affecting performance: Impact of training/Biomechanical principles and technology</a:t>
                      </a:r>
                      <a:endParaRPr b="0" sz="800" u="none" cap="none"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r>
              <a:tr h="517675">
                <a:tc>
                  <a:txBody>
                    <a:bodyPr/>
                    <a:lstStyle/>
                    <a:p>
                      <a:pPr indent="0" lvl="0" marL="0" marR="0" rtl="0" algn="ctr">
                        <a:lnSpc>
                          <a:spcPct val="106000"/>
                        </a:lnSpc>
                        <a:spcBef>
                          <a:spcPts val="0"/>
                        </a:spcBef>
                        <a:spcAft>
                          <a:spcPts val="0"/>
                        </a:spcAft>
                        <a:buNone/>
                      </a:pPr>
                      <a:r>
                        <a:t/>
                      </a:r>
                      <a:endParaRPr b="0" sz="1800" u="none" cap="none" strike="noStrike">
                        <a:latin typeface="Arial"/>
                        <a:ea typeface="Arial"/>
                        <a:cs typeface="Arial"/>
                        <a:sym typeface="Arial"/>
                      </a:endParaRPr>
                    </a:p>
                    <a:p>
                      <a:pPr indent="0" lvl="0" marL="0" marR="0" rtl="0" algn="ctr">
                        <a:lnSpc>
                          <a:spcPct val="106000"/>
                        </a:lnSpc>
                        <a:spcBef>
                          <a:spcPts val="799"/>
                        </a:spcBef>
                        <a:spcAft>
                          <a:spcPts val="0"/>
                        </a:spcAft>
                        <a:buNone/>
                      </a:pPr>
                      <a:r>
                        <a:rPr b="0" lang="en-GB" sz="800" u="none" cap="none" strike="noStrike">
                          <a:latin typeface="Century Gothic"/>
                          <a:ea typeface="Century Gothic"/>
                          <a:cs typeface="Century Gothic"/>
                          <a:sym typeface="Century Gothic"/>
                        </a:rPr>
                        <a:t>Paper 2</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spcBef>
                          <a:spcPts val="0"/>
                        </a:spcBef>
                        <a:spcAft>
                          <a:spcPts val="0"/>
                        </a:spcAft>
                        <a:buNone/>
                      </a:pPr>
                      <a:r>
                        <a:rPr b="0" lang="en-GB" sz="800" u="none" cap="none" strike="noStrike">
                          <a:latin typeface="Century Gothic"/>
                          <a:ea typeface="Century Gothic"/>
                          <a:cs typeface="Century Gothic"/>
                          <a:sym typeface="Century Gothic"/>
                        </a:rPr>
                        <a:t>Psychological factors affecting performance: Skill acquisition </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Psychological factors affecting performance: Skill acquisition</a:t>
                      </a:r>
                      <a:endParaRPr b="0" sz="800" u="none" cap="none"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0000"/>
                        </a:lnSpc>
                        <a:spcBef>
                          <a:spcPts val="0"/>
                        </a:spcBef>
                        <a:spcAft>
                          <a:spcPts val="0"/>
                        </a:spcAft>
                        <a:buNone/>
                      </a:pPr>
                      <a:r>
                        <a:rPr b="0" lang="en-GB" sz="800" u="none" cap="none" strike="noStrike">
                          <a:latin typeface="Century Gothic"/>
                          <a:ea typeface="Century Gothic"/>
                          <a:cs typeface="Century Gothic"/>
                          <a:sym typeface="Century Gothic"/>
                        </a:rPr>
                        <a:t>Psychological factors affecting performance: Sport psychology</a:t>
                      </a:r>
                      <a:endParaRPr b="0" sz="800" u="none" cap="none" strike="noStrike">
                        <a:latin typeface="Arial"/>
                        <a:ea typeface="Arial"/>
                        <a:cs typeface="Arial"/>
                        <a:sym typeface="Arial"/>
                      </a:endParaRPr>
                    </a:p>
                    <a:p>
                      <a:pPr indent="0" lvl="0" marL="0" marR="0" rtl="0" algn="ctr">
                        <a:spcBef>
                          <a:spcPts val="0"/>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0000"/>
                        </a:lnSpc>
                        <a:spcBef>
                          <a:spcPts val="0"/>
                        </a:spcBef>
                        <a:spcAft>
                          <a:spcPts val="0"/>
                        </a:spcAft>
                        <a:buNone/>
                      </a:pPr>
                      <a:r>
                        <a:rPr b="0" lang="en-GB" sz="800" u="none" cap="none" strike="noStrike">
                          <a:latin typeface="Century Gothic"/>
                          <a:ea typeface="Century Gothic"/>
                          <a:cs typeface="Century Gothic"/>
                          <a:sym typeface="Century Gothic"/>
                        </a:rPr>
                        <a:t>Psychological factors affecting performance: Sport psychology</a:t>
                      </a:r>
                      <a:endParaRPr b="0" sz="800" u="none" cap="none" strike="noStrike">
                        <a:latin typeface="Arial"/>
                        <a:ea typeface="Arial"/>
                        <a:cs typeface="Arial"/>
                        <a:sym typeface="Arial"/>
                      </a:endParaRPr>
                    </a:p>
                    <a:p>
                      <a:pPr indent="0" lvl="0" marL="0" marR="0" rtl="0" algn="ctr">
                        <a:spcBef>
                          <a:spcPts val="0"/>
                        </a:spcBef>
                        <a:spcAft>
                          <a:spcPts val="0"/>
                        </a:spcAft>
                        <a:buNone/>
                      </a:pPr>
                      <a:r>
                        <a:t/>
                      </a:r>
                      <a:endParaRPr b="0" sz="800" u="none" cap="none"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spcBef>
                          <a:spcPts val="0"/>
                        </a:spcBef>
                        <a:spcAft>
                          <a:spcPts val="0"/>
                        </a:spcAft>
                        <a:buNone/>
                      </a:pPr>
                      <a:r>
                        <a:rPr b="0" lang="en-GB" sz="800" u="none" cap="none" strike="noStrike">
                          <a:latin typeface="Century Gothic"/>
                          <a:ea typeface="Century Gothic"/>
                          <a:cs typeface="Century Gothic"/>
                          <a:sym typeface="Century Gothic"/>
                        </a:rPr>
                        <a:t>Retrieval practice for paper 2</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spcBef>
                          <a:spcPts val="0"/>
                        </a:spcBef>
                        <a:spcAft>
                          <a:spcPts val="0"/>
                        </a:spcAft>
                        <a:buNone/>
                      </a:pPr>
                      <a:r>
                        <a:rPr b="0" lang="en-GB" sz="800" u="none" cap="none" strike="noStrike">
                          <a:latin typeface="Century Gothic"/>
                          <a:ea typeface="Century Gothic"/>
                          <a:cs typeface="Century Gothic"/>
                          <a:sym typeface="Century Gothic"/>
                        </a:rPr>
                        <a:t>Retrieval practice for paper 2</a:t>
                      </a:r>
                      <a:endParaRPr b="0" sz="800" u="none" cap="none" strike="noStrike">
                        <a:latin typeface="Arial"/>
                        <a:ea typeface="Arial"/>
                        <a:cs typeface="Arial"/>
                        <a:sym typeface="Arial"/>
                      </a:endParaRPr>
                    </a:p>
                  </a:txBody>
                  <a:tcPr marT="45725" marB="45725" marR="91450" marL="91450">
                    <a:solidFill>
                      <a:srgbClr val="4472C4"/>
                    </a:solidFill>
                  </a:tcPr>
                </a:tc>
              </a:tr>
              <a:tr h="554750">
                <a:tc>
                  <a:txBody>
                    <a:bodyPr/>
                    <a:lstStyle/>
                    <a:p>
                      <a:pPr indent="0" lvl="0" marL="0" marR="0" rtl="0" algn="ctr">
                        <a:lnSpc>
                          <a:spcPct val="106000"/>
                        </a:lnSpc>
                        <a:spcBef>
                          <a:spcPts val="0"/>
                        </a:spcBef>
                        <a:spcAft>
                          <a:spcPts val="0"/>
                        </a:spcAft>
                        <a:buNone/>
                      </a:pPr>
                      <a:r>
                        <a:t/>
                      </a:r>
                      <a:endParaRPr b="0" sz="1800" u="none" cap="none" strike="noStrike">
                        <a:latin typeface="Arial"/>
                        <a:ea typeface="Arial"/>
                        <a:cs typeface="Arial"/>
                        <a:sym typeface="Arial"/>
                      </a:endParaRPr>
                    </a:p>
                    <a:p>
                      <a:pPr indent="0" lvl="0" marL="0" marR="0" rtl="0" algn="ctr">
                        <a:lnSpc>
                          <a:spcPct val="106000"/>
                        </a:lnSpc>
                        <a:spcBef>
                          <a:spcPts val="799"/>
                        </a:spcBef>
                        <a:spcAft>
                          <a:spcPts val="0"/>
                        </a:spcAft>
                        <a:buNone/>
                      </a:pPr>
                      <a:r>
                        <a:rPr b="0" lang="en-GB" sz="800" u="none" cap="none" strike="noStrike">
                          <a:latin typeface="Century Gothic"/>
                          <a:ea typeface="Century Gothic"/>
                          <a:cs typeface="Century Gothic"/>
                          <a:sym typeface="Century Gothic"/>
                        </a:rPr>
                        <a:t>Paper 3</a:t>
                      </a:r>
                      <a:endParaRPr b="0" sz="800" u="none" cap="none"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u="none" cap="none" strike="noStrike">
                          <a:latin typeface="Century Gothic"/>
                          <a:ea typeface="Century Gothic"/>
                          <a:cs typeface="Century Gothic"/>
                          <a:sym typeface="Century Gothic"/>
                        </a:rPr>
                        <a:t>Sport and Society: Emergence &amp; evolution of modern sport</a:t>
                      </a:r>
                      <a:endParaRPr b="0" sz="800" u="none" cap="none"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l">
                        <a:spcBef>
                          <a:spcPts val="0"/>
                        </a:spcBef>
                        <a:spcAft>
                          <a:spcPts val="0"/>
                        </a:spcAft>
                        <a:buNone/>
                      </a:pPr>
                      <a:r>
                        <a:rPr b="0" lang="en-GB" sz="800" u="none" cap="none" strike="noStrike">
                          <a:latin typeface="Century Gothic"/>
                          <a:ea typeface="Century Gothic"/>
                          <a:cs typeface="Century Gothic"/>
                          <a:sym typeface="Century Gothic"/>
                        </a:rPr>
                        <a:t>Sport and Society: Emergence &amp; evolution of modern sport</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l">
                        <a:spcBef>
                          <a:spcPts val="0"/>
                        </a:spcBef>
                        <a:spcAft>
                          <a:spcPts val="0"/>
                        </a:spcAft>
                        <a:buNone/>
                      </a:pPr>
                      <a:r>
                        <a:rPr b="0" lang="en-GB" sz="800" strike="noStrike">
                          <a:latin typeface="Century Gothic"/>
                          <a:ea typeface="Century Gothic"/>
                          <a:cs typeface="Century Gothic"/>
                          <a:sym typeface="Century Gothic"/>
                        </a:rPr>
                        <a:t>Sport and Society: Emergence &amp; evolution of modern sport</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l">
                        <a:spcBef>
                          <a:spcPts val="0"/>
                        </a:spcBef>
                        <a:spcAft>
                          <a:spcPts val="0"/>
                        </a:spcAft>
                        <a:buNone/>
                      </a:pPr>
                      <a:r>
                        <a:rPr b="0" lang="en-GB" sz="800" strike="noStrike">
                          <a:latin typeface="Century Gothic"/>
                          <a:ea typeface="Century Gothic"/>
                          <a:cs typeface="Century Gothic"/>
                          <a:sym typeface="Century Gothic"/>
                        </a:rPr>
                        <a:t>Sport and Society: Emergence &amp; evolution of modern sport</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l">
                        <a:spcBef>
                          <a:spcPts val="0"/>
                        </a:spcBef>
                        <a:spcAft>
                          <a:spcPts val="0"/>
                        </a:spcAft>
                        <a:buNone/>
                      </a:pPr>
                      <a:r>
                        <a:rPr b="0" lang="en-GB" sz="800" strike="noStrike">
                          <a:latin typeface="Century Gothic"/>
                          <a:ea typeface="Century Gothic"/>
                          <a:cs typeface="Century Gothic"/>
                          <a:sym typeface="Century Gothic"/>
                        </a:rPr>
                        <a:t>Sport and Society: Global Sporting Events</a:t>
                      </a:r>
                      <a:endParaRPr b="0" sz="800"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l">
                        <a:lnSpc>
                          <a:spcPct val="100000"/>
                        </a:lnSpc>
                        <a:spcBef>
                          <a:spcPts val="0"/>
                        </a:spcBef>
                        <a:spcAft>
                          <a:spcPts val="0"/>
                        </a:spcAft>
                        <a:buNone/>
                      </a:pPr>
                      <a:r>
                        <a:rPr b="0" lang="en-GB" sz="800" strike="noStrike">
                          <a:latin typeface="Century Gothic"/>
                          <a:ea typeface="Century Gothic"/>
                          <a:cs typeface="Century Gothic"/>
                          <a:sym typeface="Century Gothic"/>
                        </a:rPr>
                        <a:t>Sport and Society: Global Sporting Events</a:t>
                      </a:r>
                      <a:endParaRPr b="0" sz="800" strike="noStrike">
                        <a:latin typeface="Arial"/>
                        <a:ea typeface="Arial"/>
                        <a:cs typeface="Arial"/>
                        <a:sym typeface="Arial"/>
                      </a:endParaRPr>
                    </a:p>
                    <a:p>
                      <a:pPr indent="0" lvl="0" marL="0" marR="0" rtl="0" algn="l">
                        <a:spcBef>
                          <a:spcPts val="0"/>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r>
              <a:tr h="187550">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NEA</a:t>
                      </a:r>
                      <a:endParaRPr b="0" sz="800" strike="noStrike">
                        <a:latin typeface="Arial"/>
                        <a:ea typeface="Arial"/>
                        <a:cs typeface="Arial"/>
                        <a:sym typeface="Arial"/>
                      </a:endParaRPr>
                    </a:p>
                  </a:txBody>
                  <a:tcPr marT="45725" marB="45725" marR="91450" marL="91450">
                    <a:solidFill>
                      <a:srgbClr val="4472C4"/>
                    </a:solidFill>
                  </a:tcPr>
                </a:tc>
                <a:tc>
                  <a:txBody>
                    <a:bodyPr/>
                    <a:lstStyle/>
                    <a:p>
                      <a:pPr indent="0" lvl="0" marL="0" rtl="0" algn="l">
                        <a:spcBef>
                          <a:spcPts val="0"/>
                        </a:spcBef>
                        <a:spcAft>
                          <a:spcPts val="0"/>
                        </a:spcAft>
                        <a:buNone/>
                      </a:pPr>
                      <a:r>
                        <a:t/>
                      </a:r>
                      <a:endParaRPr/>
                    </a:p>
                  </a:txBody>
                  <a:tcPr marT="91425" marB="91425" marR="91425" marL="91425">
                    <a:solidFill>
                      <a:srgbClr val="4472C4"/>
                    </a:solidFill>
                  </a:tcPr>
                </a:tc>
                <a:tc gridSpan="2">
                  <a:txBody>
                    <a:bodyPr/>
                    <a:lstStyle/>
                    <a:p>
                      <a:pPr indent="0" lvl="0" marL="0" rtl="0" algn="l">
                        <a:spcBef>
                          <a:spcPts val="0"/>
                        </a:spcBef>
                        <a:spcAft>
                          <a:spcPts val="0"/>
                        </a:spcAft>
                        <a:buNone/>
                      </a:pPr>
                      <a:r>
                        <a:t/>
                      </a:r>
                      <a:endParaRPr/>
                    </a:p>
                  </a:txBody>
                  <a:tcPr marT="91425" marB="91425" marR="91425" marL="91425">
                    <a:solidFill>
                      <a:srgbClr val="4472C4"/>
                    </a:solidFill>
                  </a:tcPr>
                </a:tc>
                <a:tc hMerge="1"/>
                <a:tc gridSpan="5">
                  <a:txBody>
                    <a:bodyPr/>
                    <a:lstStyle/>
                    <a:p>
                      <a:pPr indent="0" lvl="0" marL="0" marR="0" rtl="0" algn="ctr">
                        <a:spcBef>
                          <a:spcPts val="0"/>
                        </a:spcBef>
                        <a:spcAft>
                          <a:spcPts val="0"/>
                        </a:spcAft>
                        <a:buNone/>
                      </a:pPr>
                      <a:r>
                        <a:rPr b="0" lang="en-GB" sz="800" strike="noStrike">
                          <a:latin typeface="Century Gothic"/>
                          <a:ea typeface="Century Gothic"/>
                          <a:cs typeface="Century Gothic"/>
                          <a:sym typeface="Century Gothic"/>
                        </a:rPr>
                        <a:t>Non-exam assessment: Performance in physical education</a:t>
                      </a:r>
                      <a:endParaRPr b="0" sz="800" strike="noStrike">
                        <a:latin typeface="Arial"/>
                        <a:ea typeface="Arial"/>
                        <a:cs typeface="Arial"/>
                        <a:sym typeface="Arial"/>
                      </a:endParaRPr>
                    </a:p>
                  </a:txBody>
                  <a:tcPr marT="45725" marB="45725" marR="91450" marL="91450">
                    <a:solidFill>
                      <a:srgbClr val="4472C4"/>
                    </a:solidFill>
                  </a:tcPr>
                </a:tc>
                <a:tc hMerge="1"/>
                <a:tc hMerge="1"/>
                <a:tc hMerge="1"/>
                <a:tc hMerge="1"/>
              </a:tr>
              <a:tr h="820075">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Year 13</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rPr b="0" lang="en-GB" sz="800" strike="noStrike">
                          <a:latin typeface="Century Gothic"/>
                          <a:ea typeface="Century Gothic"/>
                          <a:cs typeface="Century Gothic"/>
                          <a:sym typeface="Century Gothic"/>
                        </a:rPr>
                        <a:t>Paper 1</a:t>
                      </a:r>
                      <a:endParaRPr b="0" sz="800"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Physiological factors affecting performance: Injury and rehabilitation</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Physiological factors affecting performance: Injury and rehabilitation</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Physiological factors affecting performance: Environmental effects</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Physiological factors affecting performance: Motions and fluid mechanics</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Paper 1</a:t>
                      </a:r>
                      <a:endParaRPr b="0" sz="800" strike="noStrike">
                        <a:latin typeface="Arial"/>
                        <a:ea typeface="Arial"/>
                        <a:cs typeface="Arial"/>
                        <a:sym typeface="Arial"/>
                      </a:endParaRPr>
                    </a:p>
                    <a:p>
                      <a:pPr indent="0" lvl="0" marL="0" marR="0" rtl="0" algn="ctr">
                        <a:lnSpc>
                          <a:spcPct val="106000"/>
                        </a:lnSpc>
                        <a:spcBef>
                          <a:spcPts val="0"/>
                        </a:spcBef>
                        <a:spcAft>
                          <a:spcPts val="0"/>
                        </a:spcAft>
                        <a:buNone/>
                      </a:pPr>
                      <a:r>
                        <a:rPr b="0" lang="en-GB" sz="800" strike="noStrike">
                          <a:solidFill>
                            <a:srgbClr val="000000"/>
                          </a:solidFill>
                          <a:latin typeface="Century Gothic"/>
                          <a:ea typeface="Century Gothic"/>
                          <a:cs typeface="Century Gothic"/>
                          <a:sym typeface="Century Gothic"/>
                        </a:rPr>
                        <a:t>KNOWLEDGE AND SKILLS RECALL AND RETRIEVAL BASED ON: IN CLASS ASSESSMENT, FEEDBACK AND QUESTION LEVEL ANALYSIS SPECIFIC TO CLASS REQUIREMENTS</a:t>
                      </a:r>
                      <a:endParaRPr b="0" sz="800" strike="noStrike">
                        <a:latin typeface="Arial"/>
                        <a:ea typeface="Arial"/>
                        <a:cs typeface="Arial"/>
                        <a:sym typeface="Arial"/>
                      </a:endParaRPr>
                    </a:p>
                  </a:txBody>
                  <a:tcPr marT="45725" marB="45725" marR="91450" marL="91450">
                    <a:solidFill>
                      <a:srgbClr val="4472C4"/>
                    </a:solidFill>
                  </a:tcPr>
                </a:tc>
                <a:tc rowSpan="3">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 </a:t>
                      </a:r>
                      <a:endParaRPr b="0" sz="800" strike="noStrike">
                        <a:latin typeface="Arial"/>
                        <a:ea typeface="Arial"/>
                        <a:cs typeface="Arial"/>
                        <a:sym typeface="Arial"/>
                      </a:endParaRPr>
                    </a:p>
                  </a:txBody>
                  <a:tcPr marT="45725" marB="45725" marR="91450" marL="91450">
                    <a:solidFill>
                      <a:srgbClr val="4472C4"/>
                    </a:solidFill>
                  </a:tcPr>
                </a:tc>
              </a:tr>
              <a:tr h="820075">
                <a:tc>
                  <a:txBody>
                    <a:bodyPr/>
                    <a:lstStyle/>
                    <a:p>
                      <a:pPr indent="0" lvl="0" marL="0" marR="0" rtl="0" algn="ctr">
                        <a:lnSpc>
                          <a:spcPct val="106000"/>
                        </a:lnSpc>
                        <a:spcBef>
                          <a:spcPts val="0"/>
                        </a:spcBef>
                        <a:spcAft>
                          <a:spcPts val="0"/>
                        </a:spcAft>
                        <a:buNone/>
                      </a:pPr>
                      <a:r>
                        <a:t/>
                      </a:r>
                      <a:endParaRPr b="0" sz="1800" strike="noStrike">
                        <a:latin typeface="Arial"/>
                        <a:ea typeface="Arial"/>
                        <a:cs typeface="Arial"/>
                        <a:sym typeface="Arial"/>
                      </a:endParaRPr>
                    </a:p>
                    <a:p>
                      <a:pPr indent="0" lvl="0" marL="0" marR="0" rtl="0" algn="ctr">
                        <a:lnSpc>
                          <a:spcPct val="106000"/>
                        </a:lnSpc>
                        <a:spcBef>
                          <a:spcPts val="799"/>
                        </a:spcBef>
                        <a:spcAft>
                          <a:spcPts val="0"/>
                        </a:spcAft>
                        <a:buNone/>
                      </a:pPr>
                      <a:r>
                        <a:rPr b="0" lang="en-GB" sz="800" strike="noStrike">
                          <a:latin typeface="Century Gothic"/>
                          <a:ea typeface="Century Gothic"/>
                          <a:cs typeface="Century Gothic"/>
                          <a:sym typeface="Century Gothic"/>
                        </a:rPr>
                        <a:t>Paper 2</a:t>
                      </a:r>
                      <a:endParaRPr b="0" sz="800"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Psychological factors affecting performance: Skill acquisition </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Psychological factors affecting performance: Sport psychology</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Psychological factors affecting performance: Skill acquisition </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Psychological factors affecting performance: Sport psychology</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Paper 2</a:t>
                      </a:r>
                      <a:endParaRPr b="0" sz="800" strike="noStrike">
                        <a:latin typeface="Arial"/>
                        <a:ea typeface="Arial"/>
                        <a:cs typeface="Arial"/>
                        <a:sym typeface="Arial"/>
                      </a:endParaRPr>
                    </a:p>
                    <a:p>
                      <a:pPr indent="0" lvl="0" marL="0" marR="0" rtl="0" algn="ctr">
                        <a:lnSpc>
                          <a:spcPct val="106000"/>
                        </a:lnSpc>
                        <a:spcBef>
                          <a:spcPts val="0"/>
                        </a:spcBef>
                        <a:spcAft>
                          <a:spcPts val="0"/>
                        </a:spcAft>
                        <a:buNone/>
                      </a:pPr>
                      <a:r>
                        <a:rPr b="0" lang="en-GB" sz="800" strike="noStrike">
                          <a:solidFill>
                            <a:srgbClr val="000000"/>
                          </a:solidFill>
                          <a:latin typeface="Century Gothic"/>
                          <a:ea typeface="Century Gothic"/>
                          <a:cs typeface="Century Gothic"/>
                          <a:sym typeface="Century Gothic"/>
                        </a:rPr>
                        <a:t>KNOWLEDGE AND SKILLS RECALL AND RETRIEVAL BASED ON: IN CLASS ASSESSMENT, FEEDBACK AND QUESTION LEVEL ANALYSIS SPECIFIC TO CLASS REQUIREMENTS</a:t>
                      </a:r>
                      <a:endParaRPr b="0" sz="800" strike="noStrike">
                        <a:latin typeface="Arial"/>
                        <a:ea typeface="Arial"/>
                        <a:cs typeface="Arial"/>
                        <a:sym typeface="Arial"/>
                      </a:endParaRPr>
                    </a:p>
                  </a:txBody>
                  <a:tcPr marT="45725" marB="45725" marR="91450" marL="91450">
                    <a:solidFill>
                      <a:srgbClr val="4472C4"/>
                    </a:solidFill>
                  </a:tcPr>
                </a:tc>
                <a:tc vMerge="1"/>
              </a:tr>
              <a:tr h="994675">
                <a:tc>
                  <a:txBody>
                    <a:bodyPr/>
                    <a:lstStyle/>
                    <a:p>
                      <a:pPr indent="0" lvl="0" marL="0" marR="0" rtl="0" algn="ctr">
                        <a:lnSpc>
                          <a:spcPct val="106000"/>
                        </a:lnSpc>
                        <a:spcBef>
                          <a:spcPts val="0"/>
                        </a:spcBef>
                        <a:spcAft>
                          <a:spcPts val="0"/>
                        </a:spcAft>
                        <a:buNone/>
                      </a:pPr>
                      <a:r>
                        <a:t/>
                      </a:r>
                      <a:endParaRPr b="0" sz="1800" strike="noStrike">
                        <a:latin typeface="Arial"/>
                        <a:ea typeface="Arial"/>
                        <a:cs typeface="Arial"/>
                        <a:sym typeface="Arial"/>
                      </a:endParaRPr>
                    </a:p>
                    <a:p>
                      <a:pPr indent="0" lvl="0" marL="0" marR="0" rtl="0" algn="ctr">
                        <a:lnSpc>
                          <a:spcPct val="106000"/>
                        </a:lnSpc>
                        <a:spcBef>
                          <a:spcPts val="799"/>
                        </a:spcBef>
                        <a:spcAft>
                          <a:spcPts val="0"/>
                        </a:spcAft>
                        <a:buNone/>
                      </a:pPr>
                      <a:r>
                        <a:rPr b="0" lang="en-GB" sz="800" strike="noStrike">
                          <a:latin typeface="Century Gothic"/>
                          <a:ea typeface="Century Gothic"/>
                          <a:cs typeface="Century Gothic"/>
                          <a:sym typeface="Century Gothic"/>
                        </a:rPr>
                        <a:t>Paper 3</a:t>
                      </a:r>
                      <a:endParaRPr b="0" sz="800" strike="noStrike">
                        <a:latin typeface="Arial"/>
                        <a:ea typeface="Arial"/>
                        <a:cs typeface="Arial"/>
                        <a:sym typeface="Arial"/>
                      </a:endParaRPr>
                    </a:p>
                  </a:txBody>
                  <a:tcPr marT="45725" marB="45725" marR="91450" marL="91450">
                    <a:solidFill>
                      <a:srgbClr val="4472C4"/>
                    </a:solidFill>
                  </a:tcPr>
                </a:tc>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Contemporary issues in physical activity &amp; sport: Ethics &amp; deviance in sport</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Contemporary issues in physical activity &amp; sport: Commercialisation &amp; Media</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Contemporary issues in physical activity &amp; sport: Routes to sporting excellence in the UK</a:t>
                      </a:r>
                      <a:endParaRPr b="0" sz="800" strike="noStrike">
                        <a:latin typeface="Arial"/>
                        <a:ea typeface="Arial"/>
                        <a:cs typeface="Arial"/>
                        <a:sym typeface="Arial"/>
                      </a:endParaRPr>
                    </a:p>
                  </a:txBody>
                  <a:tcPr marT="45725" marB="45725" marR="91450" marL="91450">
                    <a:solidFill>
                      <a:srgbClr val="4472C4"/>
                    </a:solidFill>
                  </a:tcPr>
                </a:tc>
                <a:tc gridSpan="2">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Contemporary issues in physical activity &amp; sport: Modern Technology in Sport</a:t>
                      </a:r>
                      <a:endParaRPr b="0" sz="800" strike="noStrike">
                        <a:latin typeface="Arial"/>
                        <a:ea typeface="Arial"/>
                        <a:cs typeface="Arial"/>
                        <a:sym typeface="Arial"/>
                      </a:endParaRPr>
                    </a:p>
                    <a:p>
                      <a:pPr indent="0" lvl="0" marL="0" marR="0" rtl="0" algn="ctr">
                        <a:lnSpc>
                          <a:spcPct val="106000"/>
                        </a:lnSpc>
                        <a:spcBef>
                          <a:spcPts val="799"/>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hMerge="1"/>
                <a:tc>
                  <a:txBody>
                    <a:bodyPr/>
                    <a:lstStyle/>
                    <a:p>
                      <a:pPr indent="0" lvl="0" marL="0" marR="0" rtl="0" algn="ctr">
                        <a:lnSpc>
                          <a:spcPct val="106000"/>
                        </a:lnSpc>
                        <a:spcBef>
                          <a:spcPts val="0"/>
                        </a:spcBef>
                        <a:spcAft>
                          <a:spcPts val="0"/>
                        </a:spcAft>
                        <a:buNone/>
                      </a:pPr>
                      <a:r>
                        <a:rPr b="0" lang="en-GB" sz="800" strike="noStrike">
                          <a:latin typeface="Century Gothic"/>
                          <a:ea typeface="Century Gothic"/>
                          <a:cs typeface="Century Gothic"/>
                          <a:sym typeface="Century Gothic"/>
                        </a:rPr>
                        <a:t>Paper 3</a:t>
                      </a:r>
                      <a:endParaRPr b="0" sz="800" strike="noStrike">
                        <a:latin typeface="Arial"/>
                        <a:ea typeface="Arial"/>
                        <a:cs typeface="Arial"/>
                        <a:sym typeface="Arial"/>
                      </a:endParaRPr>
                    </a:p>
                    <a:p>
                      <a:pPr indent="0" lvl="0" marL="0" marR="0" rtl="0" algn="ctr">
                        <a:lnSpc>
                          <a:spcPct val="106000"/>
                        </a:lnSpc>
                        <a:spcBef>
                          <a:spcPts val="0"/>
                        </a:spcBef>
                        <a:spcAft>
                          <a:spcPts val="0"/>
                        </a:spcAft>
                        <a:buNone/>
                      </a:pPr>
                      <a:r>
                        <a:rPr b="0" lang="en-GB" sz="800" strike="noStrike">
                          <a:solidFill>
                            <a:srgbClr val="000000"/>
                          </a:solidFill>
                          <a:latin typeface="Century Gothic"/>
                          <a:ea typeface="Century Gothic"/>
                          <a:cs typeface="Century Gothic"/>
                          <a:sym typeface="Century Gothic"/>
                        </a:rPr>
                        <a:t>KNOWLEDGE AND SKILLS RECALL AND RETRIEVAL BASED ON: IN CLASS ASSESSMENT, FEEDBACK AND QUESTION LEVEL ANALYSIS SPECIFIC TO CLASS REQUIREMENTS</a:t>
                      </a:r>
                      <a:endParaRPr b="0" sz="800" strike="noStrike">
                        <a:latin typeface="Arial"/>
                        <a:ea typeface="Arial"/>
                        <a:cs typeface="Arial"/>
                        <a:sym typeface="Arial"/>
                      </a:endParaRPr>
                    </a:p>
                    <a:p>
                      <a:pPr indent="0" lvl="0" marL="0" marR="0" rtl="0" algn="ctr">
                        <a:lnSpc>
                          <a:spcPct val="106000"/>
                        </a:lnSpc>
                        <a:spcBef>
                          <a:spcPts val="0"/>
                        </a:spcBef>
                        <a:spcAft>
                          <a:spcPts val="0"/>
                        </a:spcAft>
                        <a:buNone/>
                      </a:pPr>
                      <a:r>
                        <a:t/>
                      </a:r>
                      <a:endParaRPr b="0" sz="800" strike="noStrike">
                        <a:latin typeface="Arial"/>
                        <a:ea typeface="Arial"/>
                        <a:cs typeface="Arial"/>
                        <a:sym typeface="Arial"/>
                      </a:endParaRPr>
                    </a:p>
                  </a:txBody>
                  <a:tcPr marT="45725" marB="45725" marR="91450" marL="91450">
                    <a:solidFill>
                      <a:srgbClr val="4472C4"/>
                    </a:solidFill>
                  </a:tcPr>
                </a:tc>
                <a:tc vMerge="1"/>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317" name="Shape 317"/>
        <p:cNvGrpSpPr/>
        <p:nvPr/>
      </p:nvGrpSpPr>
      <p:grpSpPr>
        <a:xfrm>
          <a:off x="0" y="0"/>
          <a:ext cx="0" cy="0"/>
          <a:chOff x="0" y="0"/>
          <a:chExt cx="0" cy="0"/>
        </a:xfrm>
      </p:grpSpPr>
      <p:graphicFrame>
        <p:nvGraphicFramePr>
          <p:cNvPr id="318" name="Google Shape;318;p71"/>
          <p:cNvGraphicFramePr/>
          <p:nvPr/>
        </p:nvGraphicFramePr>
        <p:xfrm>
          <a:off x="60120" y="860040"/>
          <a:ext cx="3000000" cy="3000000"/>
        </p:xfrm>
        <a:graphic>
          <a:graphicData uri="http://schemas.openxmlformats.org/drawingml/2006/table">
            <a:tbl>
              <a:tblPr>
                <a:noFill/>
                <a:tableStyleId>{CEF743B2-40D5-446E-89B0-0FF1FFF1E7D1}</a:tableStyleId>
              </a:tblPr>
              <a:tblGrid>
                <a:gridCol w="1242000"/>
                <a:gridCol w="1941125"/>
                <a:gridCol w="2174750"/>
                <a:gridCol w="2293200"/>
                <a:gridCol w="2224450"/>
                <a:gridCol w="1042550"/>
                <a:gridCol w="1117450"/>
              </a:tblGrid>
              <a:tr h="206650">
                <a:tc>
                  <a:txBody>
                    <a:bodyPr/>
                    <a:lstStyle/>
                    <a:p>
                      <a:pPr indent="-216000" lvl="0" marL="216000" marR="0" rtl="0" algn="ctr">
                        <a:lnSpc>
                          <a:spcPct val="105000"/>
                        </a:lnSpc>
                        <a:spcBef>
                          <a:spcPts val="0"/>
                        </a:spcBef>
                        <a:spcAft>
                          <a:spcPts val="0"/>
                        </a:spcAft>
                        <a:buClr>
                          <a:srgbClr val="000000"/>
                        </a:buClr>
                        <a:buSzPts val="473"/>
                        <a:buFont typeface="Noto Sans Symbols"/>
                        <a:buChar char="●"/>
                      </a:pPr>
                      <a:r>
                        <a:rPr b="1" lang="en-GB" sz="1050" strike="noStrike">
                          <a:latin typeface="Arial"/>
                          <a:ea typeface="Arial"/>
                          <a:cs typeface="Arial"/>
                          <a:sym typeface="Arial"/>
                        </a:rPr>
                        <a:t>2024-2025</a:t>
                      </a:r>
                      <a:endParaRPr b="0" sz="1050" strike="noStrike">
                        <a:latin typeface="Arial"/>
                        <a:ea typeface="Arial"/>
                        <a:cs typeface="Arial"/>
                        <a:sym typeface="Arial"/>
                      </a:endParaRPr>
                    </a:p>
                  </a:txBody>
                  <a:tcPr marT="45725" marB="45725" marR="91450" marL="91450">
                    <a:solidFill>
                      <a:srgbClr val="4472C4"/>
                    </a:solidFill>
                  </a:tcPr>
                </a:tc>
                <a:tc gridSpan="6">
                  <a:txBody>
                    <a:bodyPr/>
                    <a:lstStyle/>
                    <a:p>
                      <a:pPr indent="-216000" lvl="0" marL="216000" marR="0" rtl="0" algn="ctr">
                        <a:lnSpc>
                          <a:spcPct val="105000"/>
                        </a:lnSpc>
                        <a:spcBef>
                          <a:spcPts val="0"/>
                        </a:spcBef>
                        <a:spcAft>
                          <a:spcPts val="0"/>
                        </a:spcAft>
                        <a:buClr>
                          <a:srgbClr val="000000"/>
                        </a:buClr>
                        <a:buSzPts val="540"/>
                        <a:buFont typeface="Noto Sans Symbols"/>
                        <a:buChar char="●"/>
                      </a:pPr>
                      <a:r>
                        <a:rPr b="1" lang="en-GB" sz="1200" strike="noStrike">
                          <a:latin typeface="Arial"/>
                          <a:ea typeface="Arial"/>
                          <a:cs typeface="Arial"/>
                          <a:sym typeface="Arial"/>
                        </a:rPr>
                        <a:t>Cambridge Technical Level 3 Sport and Physical Activity (360 GLH)</a:t>
                      </a:r>
                      <a:endParaRPr b="0" sz="1200" strike="noStrike">
                        <a:latin typeface="Arial"/>
                        <a:ea typeface="Arial"/>
                        <a:cs typeface="Arial"/>
                        <a:sym typeface="Arial"/>
                      </a:endParaRPr>
                    </a:p>
                  </a:txBody>
                  <a:tcPr marT="45725" marB="45725" marR="91450" marL="91450">
                    <a:solidFill>
                      <a:srgbClr val="4472C4"/>
                    </a:solidFill>
                  </a:tcPr>
                </a:tc>
                <a:tc hMerge="1"/>
                <a:tc hMerge="1"/>
                <a:tc hMerge="1"/>
                <a:tc hMerge="1"/>
                <a:tc hMerge="1"/>
              </a:tr>
              <a:tr h="62820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 Body systems and the effects of physical activity (90GLH)</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2:- Sports Coaching and activity leadership (90GLH)</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3:- Sports organisation and development (GLH)</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5:- Performance analysis in sports and exercise (60GLH)</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17:- Sports injuries and rehabilitation (60GLH)</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r>
              <a:tr h="19080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95"/>
                        <a:buFont typeface="Noto Sans Symbols"/>
                        <a:buChar char="●"/>
                      </a:pPr>
                      <a:r>
                        <a:rPr b="1" lang="en-GB" sz="1100" strike="noStrike">
                          <a:latin typeface="Arial"/>
                          <a:ea typeface="Arial"/>
                          <a:cs typeface="Arial"/>
                          <a:sym typeface="Arial"/>
                        </a:rPr>
                        <a:t>HT 1</a:t>
                      </a:r>
                      <a:endParaRPr b="0" sz="11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95"/>
                        <a:buFont typeface="Noto Sans Symbols"/>
                        <a:buChar char="●"/>
                      </a:pPr>
                      <a:r>
                        <a:rPr b="1" lang="en-GB" sz="1100" strike="noStrike">
                          <a:latin typeface="Arial"/>
                          <a:ea typeface="Arial"/>
                          <a:cs typeface="Arial"/>
                          <a:sym typeface="Arial"/>
                        </a:rPr>
                        <a:t>HT2</a:t>
                      </a:r>
                      <a:endParaRPr b="0" sz="11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95"/>
                        <a:buFont typeface="Noto Sans Symbols"/>
                        <a:buChar char="●"/>
                      </a:pPr>
                      <a:r>
                        <a:rPr b="1" lang="en-GB" sz="1100" strike="noStrike">
                          <a:latin typeface="Arial"/>
                          <a:ea typeface="Arial"/>
                          <a:cs typeface="Arial"/>
                          <a:sym typeface="Arial"/>
                        </a:rPr>
                        <a:t>HT3</a:t>
                      </a:r>
                      <a:endParaRPr b="0" sz="11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95"/>
                        <a:buFont typeface="Noto Sans Symbols"/>
                        <a:buChar char="●"/>
                      </a:pPr>
                      <a:r>
                        <a:rPr b="1" lang="en-GB" sz="1100" strike="noStrike">
                          <a:latin typeface="Arial"/>
                          <a:ea typeface="Arial"/>
                          <a:cs typeface="Arial"/>
                          <a:sym typeface="Arial"/>
                        </a:rPr>
                        <a:t>HT4</a:t>
                      </a:r>
                      <a:endParaRPr b="0" sz="11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95"/>
                        <a:buFont typeface="Noto Sans Symbols"/>
                        <a:buChar char="●"/>
                      </a:pPr>
                      <a:r>
                        <a:rPr b="1" lang="en-GB" sz="1100" strike="noStrike">
                          <a:latin typeface="Arial"/>
                          <a:ea typeface="Arial"/>
                          <a:cs typeface="Arial"/>
                          <a:sym typeface="Arial"/>
                        </a:rPr>
                        <a:t>HT5</a:t>
                      </a:r>
                      <a:endParaRPr b="0" sz="11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95"/>
                        <a:buFont typeface="Noto Sans Symbols"/>
                        <a:buChar char="●"/>
                      </a:pPr>
                      <a:r>
                        <a:rPr b="1" lang="en-GB" sz="1100" strike="noStrike">
                          <a:latin typeface="Arial"/>
                          <a:ea typeface="Arial"/>
                          <a:cs typeface="Arial"/>
                          <a:sym typeface="Arial"/>
                        </a:rPr>
                        <a:t>HT6</a:t>
                      </a:r>
                      <a:endParaRPr b="0" sz="1100" strike="noStrike">
                        <a:latin typeface="Arial"/>
                        <a:ea typeface="Arial"/>
                        <a:cs typeface="Arial"/>
                        <a:sym typeface="Arial"/>
                      </a:endParaRPr>
                    </a:p>
                  </a:txBody>
                  <a:tcPr marT="45725" marB="45725" marR="91450" marL="91450">
                    <a:solidFill>
                      <a:srgbClr val="4472C4"/>
                    </a:solidFill>
                  </a:tcPr>
                </a:tc>
              </a:tr>
              <a:tr h="57060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Year 12 Unit 1:</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 Understand the skeletal system in relation to exercise and physical activity</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 Understand the muscular system in relation to exercise and physical activity</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 Understand the cardiovascular system in relation to exercise and physical activity</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 Understand the respiratory system in relation to exercise and physical activity/ Energy systems</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 Exam</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0" lang="en-GB" sz="1000" strike="noStrike">
                          <a:latin typeface="Arial"/>
                          <a:ea typeface="Arial"/>
                          <a:cs typeface="Arial"/>
                          <a:sym typeface="Arial"/>
                        </a:rPr>
                        <a:t>Retrieval practice</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r>
              <a:tr h="78625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Unit 2</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2:- Know the roles and responsibilities of sports coaches and activity leaders</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2:- Understand principles which underpin coaching and leading/ understand methods to improve skills, techniques and tactics in sport</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2:- Be able to plan sports and activity sessions/ Be able to prepare sports and activity environments</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2:- Be able to deliver sports and activity sessions</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Be able to review sports and activity sessions/ Unit 2 submission</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r>
              <a:tr h="46980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Unit 3</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3:- Introduction to unit 3 content</a:t>
                      </a:r>
                      <a:endParaRPr b="0" sz="1000" strike="noStrike">
                        <a:latin typeface="Arial"/>
                        <a:ea typeface="Arial"/>
                        <a:cs typeface="Arial"/>
                        <a:sym typeface="Arial"/>
                      </a:endParaRPr>
                    </a:p>
                  </a:txBody>
                  <a:tcPr marT="45725" marB="45725" marR="91450" marL="91450">
                    <a:solidFill>
                      <a:srgbClr val="4472C4"/>
                    </a:solidFill>
                  </a:tcPr>
                </a:tc>
              </a:tr>
              <a:tr h="78625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Unit 17</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17:- Introduction/ Know common injuries and their effects</a:t>
                      </a:r>
                      <a:endParaRPr b="0" sz="1000" strike="noStrike">
                        <a:latin typeface="Arial"/>
                        <a:ea typeface="Arial"/>
                        <a:cs typeface="Arial"/>
                        <a:sym typeface="Arial"/>
                      </a:endParaRPr>
                    </a:p>
                  </a:txBody>
                  <a:tcPr marT="45725" marB="45725" marR="91450" marL="91450">
                    <a:solidFill>
                      <a:srgbClr val="4472C4"/>
                    </a:solidFill>
                  </a:tcPr>
                </a:tc>
              </a:tr>
              <a:tr h="57060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Year 13</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1" lang="en-GB" sz="1000" strike="noStrike">
                          <a:latin typeface="Arial"/>
                          <a:ea typeface="Arial"/>
                          <a:cs typeface="Arial"/>
                          <a:sym typeface="Arial"/>
                        </a:rPr>
                        <a:t>Unit 3</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3:- Understand how sport in the UK is organised</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3:- Understand sports development</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3:- Understand how the impact of sports development can be measured</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3:- Methods of delivering sports development</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0" lang="en-GB" sz="1000" strike="noStrike">
                          <a:latin typeface="Arial"/>
                          <a:ea typeface="Arial"/>
                          <a:cs typeface="Arial"/>
                          <a:sym typeface="Arial"/>
                        </a:rPr>
                        <a:t>Unit 3 Exam</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r>
              <a:tr h="118800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Unit 17</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17:- Be able to minimise the risk of sports injuries/ Be able to respond to acute sports injuries when they occur</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17:- Know the role of different sports agencies in the treatment and rehabilitation of sports injuries</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17:- Be able to plan a rehabilitation programme for a specific sports injury</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17:- Submission</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p>
                      <a:pPr indent="-216000" lvl="0" marL="216000" marR="0" rtl="0" algn="ctr">
                        <a:lnSpc>
                          <a:spcPct val="105000"/>
                        </a:lnSpc>
                        <a:spcBef>
                          <a:spcPts val="799"/>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r>
              <a:tr h="619550">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1" lang="en-GB" sz="1000" strike="noStrike">
                          <a:latin typeface="Arial"/>
                          <a:ea typeface="Arial"/>
                          <a:cs typeface="Arial"/>
                          <a:sym typeface="Arial"/>
                        </a:rPr>
                        <a:t>Unit 5</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5:- Understand performance profiling and how to carry out performance profiling</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5:- Be able to analyse performance</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5:- Be able to give feedback on performance</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Unit 5:- Submission</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c>
                  <a:txBody>
                    <a:bodyPr/>
                    <a:lstStyle/>
                    <a:p>
                      <a:pPr indent="-216000" lvl="0" marL="216000" marR="0" rtl="0" algn="ctr">
                        <a:lnSpc>
                          <a:spcPct val="105000"/>
                        </a:lnSpc>
                        <a:spcBef>
                          <a:spcPts val="0"/>
                        </a:spcBef>
                        <a:spcAft>
                          <a:spcPts val="0"/>
                        </a:spcAft>
                        <a:buClr>
                          <a:srgbClr val="000000"/>
                        </a:buClr>
                        <a:buSzPts val="450"/>
                        <a:buFont typeface="Noto Sans Symbols"/>
                        <a:buChar char="●"/>
                      </a:pPr>
                      <a:r>
                        <a:rPr b="0" lang="en-GB" sz="1000" strike="noStrike">
                          <a:latin typeface="Arial"/>
                          <a:ea typeface="Arial"/>
                          <a:cs typeface="Arial"/>
                          <a:sym typeface="Arial"/>
                        </a:rPr>
                        <a:t> </a:t>
                      </a:r>
                      <a:endParaRPr b="0" sz="1000" strike="noStrike">
                        <a:latin typeface="Arial"/>
                        <a:ea typeface="Arial"/>
                        <a:cs typeface="Arial"/>
                        <a:sym typeface="Arial"/>
                      </a:endParaRPr>
                    </a:p>
                  </a:txBody>
                  <a:tcPr marT="45725" marB="45725" marR="91450" marL="91450">
                    <a:solidFill>
                      <a:srgbClr val="4472C4"/>
                    </a:solidFill>
                  </a:tcPr>
                </a:tc>
              </a:tr>
            </a:tbl>
          </a:graphicData>
        </a:graphic>
      </p:graphicFrame>
      <p:sp>
        <p:nvSpPr>
          <p:cNvPr id="319" name="Google Shape;319;p71"/>
          <p:cNvSpPr txBox="1"/>
          <p:nvPr/>
        </p:nvSpPr>
        <p:spPr>
          <a:xfrm>
            <a:off x="115560" y="338400"/>
            <a:ext cx="11449440" cy="55404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1" lang="en-GB" sz="1000" u="none" cap="none" strike="noStrike">
                <a:solidFill>
                  <a:srgbClr val="000000"/>
                </a:solidFill>
                <a:latin typeface="Century Gothic"/>
                <a:ea typeface="Century Gothic"/>
                <a:cs typeface="Century Gothic"/>
                <a:sym typeface="Century Gothic"/>
              </a:rPr>
              <a:t>As a dedicated sporting family, we offer a broad range of opportunities to overcome barriers in order to develop resilience, respect and confidence. We encourage all pupils to have high aspirations, take pride in their performance and achieve excellence. Through the use of sport we aspire to change lives by promoting a healthy, active lifestyle and enjoyment of sport.</a:t>
            </a:r>
            <a:endParaRPr b="0" i="0" sz="1000" u="none" cap="none" strike="noStrike">
              <a:latin typeface="Arial"/>
              <a:ea typeface="Arial"/>
              <a:cs typeface="Arial"/>
              <a:sym typeface="Arial"/>
            </a:endParaRPr>
          </a:p>
        </p:txBody>
      </p:sp>
      <p:sp>
        <p:nvSpPr>
          <p:cNvPr id="320" name="Google Shape;320;p71"/>
          <p:cNvSpPr txBox="1"/>
          <p:nvPr/>
        </p:nvSpPr>
        <p:spPr>
          <a:xfrm>
            <a:off x="115560" y="43920"/>
            <a:ext cx="11309400" cy="355680"/>
          </a:xfrm>
          <a:prstGeom prst="rect">
            <a:avLst/>
          </a:prstGeom>
          <a:solidFill>
            <a:srgbClr val="F2F2F2"/>
          </a:solid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None/>
            </a:pPr>
            <a:r>
              <a:rPr b="1" i="0" lang="en-GB" sz="1400" u="none" cap="none" strike="noStrike">
                <a:solidFill>
                  <a:srgbClr val="000000"/>
                </a:solidFill>
                <a:latin typeface="Century Gothic"/>
                <a:ea typeface="Century Gothic"/>
                <a:cs typeface="Century Gothic"/>
                <a:sym typeface="Century Gothic"/>
              </a:rPr>
              <a:t>BTHCC Level 3 Cambridge Technicals in Sport and Physical Activity</a:t>
            </a:r>
            <a:endParaRPr b="0" i="0" sz="1400" u="none" cap="none" strike="noStrike">
              <a:latin typeface="Arial"/>
              <a:ea typeface="Arial"/>
              <a:cs typeface="Arial"/>
              <a:sym typeface="Arial"/>
            </a:endParaRPr>
          </a:p>
        </p:txBody>
      </p:sp>
      <p:pic>
        <p:nvPicPr>
          <p:cNvPr id="321" name="Google Shape;321;p71"/>
          <p:cNvPicPr preferRelativeResize="0"/>
          <p:nvPr/>
        </p:nvPicPr>
        <p:blipFill rotWithShape="1">
          <a:blip r:embed="rId3">
            <a:alphaModFix/>
          </a:blip>
          <a:srcRect b="0" l="0" r="0" t="0"/>
          <a:stretch/>
        </p:blipFill>
        <p:spPr>
          <a:xfrm>
            <a:off x="11540880" y="145440"/>
            <a:ext cx="554760" cy="457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