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1" roundtripDataSignature="AMtx7mhBTI24lggDKlxL0STL6U3qsWlG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0C849D6-EBCE-4E03-9FBA-D8DFE57444A5}">
  <a:tblStyle styleId="{30C849D6-EBCE-4E03-9FBA-D8DFE57444A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customschemas.google.com/relationships/presentationmetadata" Target="meta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4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3" name="Google Shape;7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 txBox="1"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8"/>
          <p:cNvSpPr txBox="1"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6" name="Google Shape;26;p2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28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8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8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9"/>
          <p:cNvSpPr txBox="1"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9"/>
          <p:cNvSpPr txBox="1">
            <a:spLocks noGrp="1"/>
          </p:cNvSpPr>
          <p:nvPr>
            <p:ph type="body" idx="1"/>
          </p:nvPr>
        </p:nvSpPr>
        <p:spPr>
          <a:xfrm>
            <a:off x="831850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29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9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9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1"/>
          <p:cNvSpPr txBox="1"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1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1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1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2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2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2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3"/>
          <p:cNvSpPr txBox="1"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3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8" name="Google Shape;48;p33"/>
          <p:cNvSpPr txBox="1">
            <a:spLocks noGrp="1"/>
          </p:cNvSpPr>
          <p:nvPr>
            <p:ph type="body" idx="2"/>
          </p:nvPr>
        </p:nvSpPr>
        <p:spPr>
          <a:xfrm>
            <a:off x="839789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49" name="Google Shape;49;p33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3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3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4"/>
          <p:cNvSpPr txBox="1"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4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5" name="Google Shape;55;p34"/>
          <p:cNvSpPr txBox="1">
            <a:spLocks noGrp="1"/>
          </p:cNvSpPr>
          <p:nvPr>
            <p:ph type="body" idx="1"/>
          </p:nvPr>
        </p:nvSpPr>
        <p:spPr>
          <a:xfrm>
            <a:off x="839789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6" name="Google Shape;56;p34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4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4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5"/>
          <p:cNvSpPr txBox="1"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5"/>
          <p:cNvSpPr txBox="1">
            <a:spLocks noGrp="1"/>
          </p:cNvSpPr>
          <p:nvPr>
            <p:ph type="body" idx="1"/>
          </p:nvPr>
        </p:nvSpPr>
        <p:spPr>
          <a:xfrm rot="5400000">
            <a:off x="3920332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5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5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5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6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6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6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5"/>
          <p:cNvSpPr txBox="1">
            <a:spLocks noGrp="1"/>
          </p:cNvSpPr>
          <p:nvPr>
            <p:ph type="title"/>
          </p:nvPr>
        </p:nvSpPr>
        <p:spPr>
          <a:xfrm>
            <a:off x="838201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5"/>
          <p:cNvSpPr txBox="1"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5"/>
          <p:cNvSpPr txBox="1">
            <a:spLocks noGrp="1"/>
          </p:cNvSpPr>
          <p:nvPr>
            <p:ph type="dt" idx="10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5"/>
          <p:cNvSpPr txBox="1">
            <a:spLocks noGrp="1"/>
          </p:cNvSpPr>
          <p:nvPr>
            <p:ph type="ftr" idx="11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5"/>
          <p:cNvSpPr txBox="1">
            <a:spLocks noGrp="1"/>
          </p:cNvSpPr>
          <p:nvPr>
            <p:ph type="sldNum" idx="12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oogle Shape;75;p4"/>
          <p:cNvGrpSpPr/>
          <p:nvPr/>
        </p:nvGrpSpPr>
        <p:grpSpPr>
          <a:xfrm>
            <a:off x="1773625" y="3176150"/>
            <a:ext cx="10073650" cy="2483300"/>
            <a:chOff x="1773625" y="3168875"/>
            <a:chExt cx="10073650" cy="2483300"/>
          </a:xfrm>
        </p:grpSpPr>
        <p:sp>
          <p:nvSpPr>
            <p:cNvPr id="76" name="Google Shape;76;p4"/>
            <p:cNvSpPr/>
            <p:nvPr/>
          </p:nvSpPr>
          <p:spPr>
            <a:xfrm>
              <a:off x="8525075" y="4822000"/>
              <a:ext cx="3322200" cy="822900"/>
            </a:xfrm>
            <a:prstGeom prst="rect">
              <a:avLst/>
            </a:prstGeom>
            <a:solidFill>
              <a:srgbClr val="A4C2F4"/>
            </a:solidFill>
            <a:ln w="9525" cap="flat" cmpd="sng">
              <a:solidFill>
                <a:srgbClr val="9FC5E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4"/>
            <p:cNvSpPr/>
            <p:nvPr/>
          </p:nvSpPr>
          <p:spPr>
            <a:xfrm>
              <a:off x="5163325" y="4829275"/>
              <a:ext cx="3361800" cy="822900"/>
            </a:xfrm>
            <a:prstGeom prst="rect">
              <a:avLst/>
            </a:prstGeom>
            <a:solidFill>
              <a:srgbClr val="FFE599"/>
            </a:solidFill>
            <a:ln w="9525" cap="flat" cmpd="sng">
              <a:solidFill>
                <a:srgbClr val="FFE59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4"/>
            <p:cNvSpPr/>
            <p:nvPr/>
          </p:nvSpPr>
          <p:spPr>
            <a:xfrm>
              <a:off x="8524825" y="3999075"/>
              <a:ext cx="3322200" cy="822900"/>
            </a:xfrm>
            <a:prstGeom prst="rect">
              <a:avLst/>
            </a:prstGeom>
            <a:solidFill>
              <a:srgbClr val="B6D7A8"/>
            </a:solidFill>
            <a:ln w="9525" cap="flat" cmpd="sng">
              <a:solidFill>
                <a:srgbClr val="B6D7A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4"/>
            <p:cNvSpPr/>
            <p:nvPr/>
          </p:nvSpPr>
          <p:spPr>
            <a:xfrm>
              <a:off x="8524900" y="3168875"/>
              <a:ext cx="3322200" cy="822900"/>
            </a:xfrm>
            <a:prstGeom prst="rect">
              <a:avLst/>
            </a:prstGeom>
            <a:solidFill>
              <a:srgbClr val="FFE599"/>
            </a:solidFill>
            <a:ln w="9525" cap="flat" cmpd="sng">
              <a:solidFill>
                <a:srgbClr val="FFE59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4"/>
            <p:cNvSpPr/>
            <p:nvPr/>
          </p:nvSpPr>
          <p:spPr>
            <a:xfrm>
              <a:off x="5163250" y="3168875"/>
              <a:ext cx="3361800" cy="822900"/>
            </a:xfrm>
            <a:prstGeom prst="rect">
              <a:avLst/>
            </a:prstGeom>
            <a:solidFill>
              <a:srgbClr val="B6D7A8"/>
            </a:solidFill>
            <a:ln w="9525" cap="flat" cmpd="sng">
              <a:solidFill>
                <a:srgbClr val="B6D7A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4"/>
            <p:cNvSpPr/>
            <p:nvPr/>
          </p:nvSpPr>
          <p:spPr>
            <a:xfrm>
              <a:off x="1773625" y="4822000"/>
              <a:ext cx="3389700" cy="822900"/>
            </a:xfrm>
            <a:prstGeom prst="rect">
              <a:avLst/>
            </a:prstGeom>
            <a:solidFill>
              <a:srgbClr val="B6D7A8"/>
            </a:solidFill>
            <a:ln w="9525" cap="flat" cmpd="sng">
              <a:solidFill>
                <a:srgbClr val="B6D7A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4"/>
            <p:cNvSpPr/>
            <p:nvPr/>
          </p:nvSpPr>
          <p:spPr>
            <a:xfrm>
              <a:off x="5163250" y="3999075"/>
              <a:ext cx="3361800" cy="822900"/>
            </a:xfrm>
            <a:prstGeom prst="rect">
              <a:avLst/>
            </a:prstGeom>
            <a:solidFill>
              <a:srgbClr val="FFE599"/>
            </a:solidFill>
            <a:ln w="9525" cap="flat" cmpd="sng">
              <a:solidFill>
                <a:srgbClr val="FFE59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4"/>
            <p:cNvSpPr/>
            <p:nvPr/>
          </p:nvSpPr>
          <p:spPr>
            <a:xfrm>
              <a:off x="1773625" y="3999075"/>
              <a:ext cx="3389700" cy="822900"/>
            </a:xfrm>
            <a:prstGeom prst="rect">
              <a:avLst/>
            </a:prstGeom>
            <a:solidFill>
              <a:srgbClr val="A4C2F4"/>
            </a:solidFill>
            <a:ln w="9525" cap="flat" cmpd="sng">
              <a:solidFill>
                <a:srgbClr val="9FC5E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4" name="Google Shape;84;p4"/>
          <p:cNvSpPr/>
          <p:nvPr/>
        </p:nvSpPr>
        <p:spPr>
          <a:xfrm>
            <a:off x="3468525" y="3164675"/>
            <a:ext cx="1694700" cy="822900"/>
          </a:xfrm>
          <a:prstGeom prst="rect">
            <a:avLst/>
          </a:prstGeom>
          <a:solidFill>
            <a:srgbClr val="A4C2F4"/>
          </a:solidFill>
          <a:ln w="9525" cap="flat" cmpd="sng">
            <a:solidFill>
              <a:srgbClr val="9FC5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4"/>
          <p:cNvSpPr/>
          <p:nvPr/>
        </p:nvSpPr>
        <p:spPr>
          <a:xfrm>
            <a:off x="1773625" y="3164675"/>
            <a:ext cx="1694700" cy="822900"/>
          </a:xfrm>
          <a:prstGeom prst="rect">
            <a:avLst/>
          </a:prstGeom>
          <a:solidFill>
            <a:srgbClr val="A4C2F4"/>
          </a:solidFill>
          <a:ln w="9525" cap="flat" cmpd="sng">
            <a:solidFill>
              <a:srgbClr val="9FC5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4"/>
          <p:cNvSpPr txBox="1"/>
          <p:nvPr/>
        </p:nvSpPr>
        <p:spPr>
          <a:xfrm>
            <a:off x="344850" y="393250"/>
            <a:ext cx="11502300" cy="177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2100" b="1" i="0" u="sng" strike="noStrike" cap="non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BTHCC Drama Curriculum</a:t>
            </a: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‘</a:t>
            </a:r>
            <a:r>
              <a:rPr lang="en-GB" sz="2000" i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Drama, we develop creative potential alongside growing a mature understanding of people, relationships, and the world around us. It is a place to explore, imagine and devise. We will develop communication, social, teamwork and organisation skills to aid success in school life and beyond.</a:t>
            </a:r>
            <a:r>
              <a:rPr lang="en-GB"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’</a:t>
            </a:r>
            <a:endParaRPr sz="1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87" name="Google Shape;87;p4"/>
          <p:cNvGraphicFramePr/>
          <p:nvPr/>
        </p:nvGraphicFramePr>
        <p:xfrm>
          <a:off x="344850" y="2779950"/>
          <a:ext cx="11502300" cy="2865000"/>
        </p:xfrm>
        <a:graphic>
          <a:graphicData uri="http://schemas.openxmlformats.org/drawingml/2006/table">
            <a:tbl>
              <a:tblPr>
                <a:noFill/>
                <a:tableStyleId>{30C849D6-EBCE-4E03-9FBA-D8DFE57444A5}</a:tableStyleId>
              </a:tblPr>
              <a:tblGrid>
                <a:gridCol w="143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87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22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5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TERM 1 (AUTUMN)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TERM 2 (SPRING)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TERM 3 (SUMMER)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YEAR 7</a:t>
                      </a:r>
                      <a:endParaRPr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HEROES &amp; VILLAINS 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Ernie’s Incredible Illucinations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Murder Mystery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YEAR 8 </a:t>
                      </a:r>
                      <a:endParaRPr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CONFLICT &amp; PEACE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The Arrival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Urban Legends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Physical Theatre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YEAR 9 </a:t>
                      </a:r>
                      <a:endParaRPr sz="14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JUSTICE &amp; INJUSTICE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Noughts &amp; Crosses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The Cautionary Tales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Documentary Theatre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8" name="Google Shape;88;p4"/>
          <p:cNvGraphicFramePr/>
          <p:nvPr/>
        </p:nvGraphicFramePr>
        <p:xfrm>
          <a:off x="344850" y="2383750"/>
          <a:ext cx="11502300" cy="396210"/>
        </p:xfrm>
        <a:graphic>
          <a:graphicData uri="http://schemas.openxmlformats.org/drawingml/2006/table">
            <a:tbl>
              <a:tblPr>
                <a:noFill/>
                <a:tableStyleId>{30C849D6-EBCE-4E03-9FBA-D8DFE57444A5}</a:tableStyleId>
              </a:tblPr>
              <a:tblGrid>
                <a:gridCol w="383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3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34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Devising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Scripted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/>
                        <a:t>Understanding</a:t>
                      </a:r>
                      <a:endParaRPr sz="1400" u="none" strike="noStrike" cap="none"/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C5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9" name="Google Shape;89;p4"/>
          <p:cNvSpPr txBox="1"/>
          <p:nvPr/>
        </p:nvSpPr>
        <p:spPr>
          <a:xfrm>
            <a:off x="1773625" y="3168875"/>
            <a:ext cx="1694700" cy="814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Theatre skills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4"/>
          <p:cNvSpPr txBox="1"/>
          <p:nvPr/>
        </p:nvSpPr>
        <p:spPr>
          <a:xfrm>
            <a:off x="3468525" y="3168875"/>
            <a:ext cx="1694700" cy="814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Pantomime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Leanne Sigsworth</dc:creator>
  <cp:lastModifiedBy>Mrs L Hussain</cp:lastModifiedBy>
  <cp:revision>1</cp:revision>
  <dcterms:created xsi:type="dcterms:W3CDTF">2022-03-15T16:30:09Z</dcterms:created>
  <dcterms:modified xsi:type="dcterms:W3CDTF">2024-11-12T11:02:48Z</dcterms:modified>
</cp:coreProperties>
</file>