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0" r:id="rId4"/>
    <p:sldMasterId id="2147483671" r:id="rId5"/>
  </p:sldMasterIdLst>
  <p:notesMasterIdLst>
    <p:notesMasterId r:id="rId6"/>
  </p:notesMasterIdLst>
  <p:sldIdLst>
    <p:sldId id="256" r:id="rId7"/>
    <p:sldId id="257" r:id="rId8"/>
    <p:sldId id="258" r:id="rId9"/>
    <p:sldId id="259" r:id="rId10"/>
  </p:sldIdLst>
  <p:sldSz cy="6858000" cx="12192000"/>
  <p:notesSz cx="6858000" cy="9144000"/>
  <p:embeddedFontLst>
    <p:embeddedFont>
      <p:font typeface="Gill Sans"/>
      <p:regular r:id="rId11"/>
      <p:bold r:id="rId12"/>
    </p:embeddedFont>
    <p:embeddedFont>
      <p:font typeface="Century Gothic"/>
      <p:regular r:id="rId13"/>
      <p:bold r:id="rId14"/>
      <p:italic r:id="rId15"/>
      <p:boldItalic r:id="rId1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D494C788-981C-42D0-8F73-AA257D79B1B1}">
  <a:tblStyle styleId="{D494C788-981C-42D0-8F73-AA257D79B1B1}"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11" Type="http://schemas.openxmlformats.org/officeDocument/2006/relationships/font" Target="fonts/GillSans-regular.fntdata"/><Relationship Id="rId10" Type="http://schemas.openxmlformats.org/officeDocument/2006/relationships/slide" Target="slides/slide4.xml"/><Relationship Id="rId13" Type="http://schemas.openxmlformats.org/officeDocument/2006/relationships/font" Target="fonts/CenturyGothic-regular.fntdata"/><Relationship Id="rId12" Type="http://schemas.openxmlformats.org/officeDocument/2006/relationships/font" Target="fonts/GillSans-bold.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15" Type="http://schemas.openxmlformats.org/officeDocument/2006/relationships/font" Target="fonts/CenturyGothic-italic.fntdata"/><Relationship Id="rId14" Type="http://schemas.openxmlformats.org/officeDocument/2006/relationships/font" Target="fonts/CenturyGothic-bold.fntdata"/><Relationship Id="rId16" Type="http://schemas.openxmlformats.org/officeDocument/2006/relationships/font" Target="fonts/CenturyGothic-boldItalic.fntdata"/><Relationship Id="rId5" Type="http://schemas.openxmlformats.org/officeDocument/2006/relationships/slideMaster" Target="slideMasters/slideMaster2.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1" lang="en-GB" u="sng"/>
              <a:t>Year 7 </a:t>
            </a:r>
            <a:r>
              <a:rPr lang="en-GB"/>
              <a:t> </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Online Safety – Change following 1. log on, tour of the system school system, word process some rules and save 2. Gmail and sending emails + google classroom 3. Social Media(grooming) and gaming risks 4. Sexting and Cyber bullying 5+6 Collaborative presentation CAL</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Binary Numbers – To stay the same, jazz it up CAL</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Scratch – Algorithms – More emphasis on the 3 programming constructs (Sequence, Selection, Iteration) and problem solving.  SGT</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Components of a computer – Needs refreshing is out of date. Look over so students understand the basic components of a computer. Storage can be linked to the binary. MBN</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Networks – Updating make it more interactive. </a:t>
            </a:r>
            <a:endParaRPr/>
          </a:p>
          <a:p>
            <a:pPr indent="0" lvl="0" marL="0" rtl="0" algn="l">
              <a:spcBef>
                <a:spcPts val="0"/>
              </a:spcBef>
              <a:spcAft>
                <a:spcPts val="0"/>
              </a:spcAft>
              <a:buNone/>
            </a:pPr>
            <a:r>
              <a:t/>
            </a:r>
            <a:endParaRPr/>
          </a:p>
          <a:p>
            <a:pPr indent="0" lvl="0" marL="0" rtl="0" algn="l">
              <a:spcBef>
                <a:spcPts val="0"/>
              </a:spcBef>
              <a:spcAft>
                <a:spcPts val="0"/>
              </a:spcAft>
              <a:buNone/>
            </a:pPr>
            <a:r>
              <a:rPr b="1" lang="en-GB" u="sng"/>
              <a:t>Year 8 </a:t>
            </a:r>
            <a:endParaRPr/>
          </a:p>
          <a:p>
            <a:pPr indent="0" lvl="0" marL="0" rtl="0" algn="l">
              <a:spcBef>
                <a:spcPts val="0"/>
              </a:spcBef>
              <a:spcAft>
                <a:spcPts val="0"/>
              </a:spcAft>
              <a:buNone/>
            </a:pPr>
            <a:r>
              <a:t/>
            </a:r>
            <a:endParaRPr b="1" u="sng"/>
          </a:p>
          <a:p>
            <a:pPr indent="0" lvl="0" marL="0" rtl="0" algn="l">
              <a:spcBef>
                <a:spcPts val="0"/>
              </a:spcBef>
              <a:spcAft>
                <a:spcPts val="0"/>
              </a:spcAft>
              <a:buNone/>
            </a:pPr>
            <a:r>
              <a:rPr b="0" lang="en-GB" u="none"/>
              <a:t>Binary Images – Spend more time on skills and building up skill set SBA</a:t>
            </a:r>
            <a:endParaRPr/>
          </a:p>
          <a:p>
            <a:pPr indent="0" lvl="0" marL="0" rtl="0" algn="l">
              <a:spcBef>
                <a:spcPts val="0"/>
              </a:spcBef>
              <a:spcAft>
                <a:spcPts val="0"/>
              </a:spcAft>
              <a:buNone/>
            </a:pPr>
            <a:r>
              <a:t/>
            </a:r>
            <a:endParaRPr b="0" u="none"/>
          </a:p>
          <a:p>
            <a:pPr indent="0" lvl="0" marL="0" rtl="0" algn="l">
              <a:spcBef>
                <a:spcPts val="0"/>
              </a:spcBef>
              <a:spcAft>
                <a:spcPts val="0"/>
              </a:spcAft>
              <a:buNone/>
            </a:pPr>
            <a:r>
              <a:rPr b="0" lang="en-GB" u="none"/>
              <a:t>Python unit moved forward – Review SOW possibly change to - Turing Lab – Edu Blocks – Linear search homework</a:t>
            </a:r>
            <a:endParaRPr/>
          </a:p>
          <a:p>
            <a:pPr indent="0" lvl="0" marL="0" rtl="0" algn="l">
              <a:spcBef>
                <a:spcPts val="0"/>
              </a:spcBef>
              <a:spcAft>
                <a:spcPts val="0"/>
              </a:spcAft>
              <a:buNone/>
            </a:pPr>
            <a:r>
              <a:t/>
            </a:r>
            <a:endParaRPr b="0" u="none"/>
          </a:p>
          <a:p>
            <a:pPr indent="0" lvl="0" marL="0" rtl="0" algn="l">
              <a:spcBef>
                <a:spcPts val="0"/>
              </a:spcBef>
              <a:spcAft>
                <a:spcPts val="0"/>
              </a:spcAft>
              <a:buNone/>
            </a:pPr>
            <a:r>
              <a:rPr b="0" lang="en-GB" u="none"/>
              <a:t>Computer Systems – Moved Forward Focus – RAM, ROM, CPU, etc</a:t>
            </a:r>
            <a:endParaRPr/>
          </a:p>
          <a:p>
            <a:pPr indent="0" lvl="0" marL="0" rtl="0" algn="l">
              <a:spcBef>
                <a:spcPts val="0"/>
              </a:spcBef>
              <a:spcAft>
                <a:spcPts val="0"/>
              </a:spcAft>
              <a:buNone/>
            </a:pPr>
            <a:r>
              <a:t/>
            </a:r>
            <a:endParaRPr b="0" u="none"/>
          </a:p>
          <a:p>
            <a:pPr indent="0" lvl="0" marL="0" rtl="0" algn="l">
              <a:spcBef>
                <a:spcPts val="0"/>
              </a:spcBef>
              <a:spcAft>
                <a:spcPts val="0"/>
              </a:spcAft>
              <a:buNone/>
            </a:pPr>
            <a:r>
              <a:rPr b="0" lang="en-GB" u="none"/>
              <a:t>Website development – Can stay the same</a:t>
            </a:r>
            <a:endParaRPr/>
          </a:p>
          <a:p>
            <a:pPr indent="0" lvl="0" marL="0" rtl="0" algn="l">
              <a:spcBef>
                <a:spcPts val="0"/>
              </a:spcBef>
              <a:spcAft>
                <a:spcPts val="0"/>
              </a:spcAft>
              <a:buNone/>
            </a:pPr>
            <a:r>
              <a:t/>
            </a:r>
            <a:endParaRPr b="0" u="none"/>
          </a:p>
          <a:p>
            <a:pPr indent="0" lvl="0" marL="0" rtl="0" algn="l">
              <a:spcBef>
                <a:spcPts val="0"/>
              </a:spcBef>
              <a:spcAft>
                <a:spcPts val="0"/>
              </a:spcAft>
              <a:buNone/>
            </a:pPr>
            <a:r>
              <a:rPr b="0" lang="en-GB" u="none"/>
              <a:t>Handling Data Unit - to be moved forward - MBN</a:t>
            </a:r>
            <a:endParaRPr/>
          </a:p>
          <a:p>
            <a:pPr indent="0" lvl="0" marL="0" rtl="0" algn="l">
              <a:spcBef>
                <a:spcPts val="0"/>
              </a:spcBef>
              <a:spcAft>
                <a:spcPts val="0"/>
              </a:spcAft>
              <a:buNone/>
            </a:pPr>
            <a:r>
              <a:t/>
            </a:r>
            <a:endParaRPr b="0" u="none"/>
          </a:p>
          <a:p>
            <a:pPr indent="0" lvl="0" marL="0" rtl="0" algn="l">
              <a:spcBef>
                <a:spcPts val="0"/>
              </a:spcBef>
              <a:spcAft>
                <a:spcPts val="0"/>
              </a:spcAft>
              <a:buNone/>
            </a:pPr>
            <a:r>
              <a:rPr b="1" lang="en-GB" u="sng"/>
              <a:t>Year 9 </a:t>
            </a:r>
            <a:endParaRPr/>
          </a:p>
          <a:p>
            <a:pPr indent="0" lvl="0" marL="0" rtl="0" algn="l">
              <a:spcBef>
                <a:spcPts val="0"/>
              </a:spcBef>
              <a:spcAft>
                <a:spcPts val="0"/>
              </a:spcAft>
              <a:buNone/>
            </a:pPr>
            <a:r>
              <a:t/>
            </a:r>
            <a:endParaRPr b="0" u="none"/>
          </a:p>
          <a:p>
            <a:pPr indent="0" lvl="0" marL="0" rtl="0" algn="l">
              <a:spcBef>
                <a:spcPts val="0"/>
              </a:spcBef>
              <a:spcAft>
                <a:spcPts val="0"/>
              </a:spcAft>
              <a:buNone/>
            </a:pPr>
            <a:r>
              <a:rPr b="0" lang="en-GB" u="none"/>
              <a:t>Lesson1 – Recall on what an algorithm is look at bubble sort and possibly linear search recall. Python arrays to be added. Sort algorithm (bubble)</a:t>
            </a:r>
            <a:endParaRPr/>
          </a:p>
          <a:p>
            <a:pPr indent="0" lvl="0" marL="0" rtl="0" algn="l">
              <a:lnSpc>
                <a:spcPct val="100000"/>
              </a:lnSpc>
              <a:spcBef>
                <a:spcPts val="0"/>
              </a:spcBef>
              <a:spcAft>
                <a:spcPts val="0"/>
              </a:spcAft>
              <a:buClr>
                <a:schemeClr val="dk1"/>
              </a:buClr>
              <a:buSzPts val="1400"/>
              <a:buFont typeface="Calibri"/>
              <a:buNone/>
            </a:pPr>
            <a:r>
              <a:t/>
            </a:r>
            <a:endParaRPr/>
          </a:p>
        </p:txBody>
      </p:sp>
      <p:sp>
        <p:nvSpPr>
          <p:cNvPr id="161" name="Google Shape;161;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4: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400"/>
              <a:buFont typeface="Calibri"/>
              <a:buNone/>
            </a:pPr>
            <a:r>
              <a:t/>
            </a:r>
            <a:endParaRPr/>
          </a:p>
        </p:txBody>
      </p:sp>
      <p:sp>
        <p:nvSpPr>
          <p:cNvPr id="182" name="Google Shape;182;p4: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6: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400"/>
              <a:buFont typeface="Calibri"/>
              <a:buNone/>
            </a:pPr>
            <a:r>
              <a:t/>
            </a:r>
            <a:endParaRPr/>
          </a:p>
        </p:txBody>
      </p:sp>
      <p:sp>
        <p:nvSpPr>
          <p:cNvPr id="197" name="Google Shape;197;p6: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5: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400"/>
              <a:buFont typeface="Calibri"/>
              <a:buNone/>
            </a:pPr>
            <a:r>
              <a:t/>
            </a:r>
            <a:endParaRPr/>
          </a:p>
        </p:txBody>
      </p:sp>
      <p:sp>
        <p:nvSpPr>
          <p:cNvPr id="214" name="Google Shape;214;p5: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5" name="Shape 15"/>
        <p:cNvGrpSpPr/>
        <p:nvPr/>
      </p:nvGrpSpPr>
      <p:grpSpPr>
        <a:xfrm>
          <a:off x="0" y="0"/>
          <a:ext cx="0" cy="0"/>
          <a:chOff x="0" y="0"/>
          <a:chExt cx="0" cy="0"/>
        </a:xfrm>
      </p:grpSpPr>
      <p:sp>
        <p:nvSpPr>
          <p:cNvPr id="16" name="Google Shape;16;p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 name="Google Shape;18;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9" name="Shape 19"/>
        <p:cNvGrpSpPr/>
        <p:nvPr/>
      </p:nvGrpSpPr>
      <p:grpSpPr>
        <a:xfrm>
          <a:off x="0" y="0"/>
          <a:ext cx="0" cy="0"/>
          <a:chOff x="0" y="0"/>
          <a:chExt cx="0" cy="0"/>
        </a:xfrm>
      </p:grpSpPr>
      <p:sp>
        <p:nvSpPr>
          <p:cNvPr id="20" name="Google Shape;20;p3"/>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3"/>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2" name="Google Shape;22;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 name="Google Shape;24;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 name="Google Shape;28;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 name="Shape 31"/>
        <p:cNvGrpSpPr/>
        <p:nvPr/>
      </p:nvGrpSpPr>
      <p:grpSpPr>
        <a:xfrm>
          <a:off x="0" y="0"/>
          <a:ext cx="0" cy="0"/>
          <a:chOff x="0" y="0"/>
          <a:chExt cx="0" cy="0"/>
        </a:xfrm>
      </p:grpSpPr>
      <p:sp>
        <p:nvSpPr>
          <p:cNvPr id="32" name="Google Shape;32;p5"/>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5"/>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4" name="Google Shape;34;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 name="Google Shape;36;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7" name="Google Shape;47;p7"/>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7"/>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 name="Google Shape;55;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1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10"/>
          <p:cNvSpPr/>
          <p:nvPr>
            <p:ph idx="2" type="pic"/>
          </p:nvPr>
        </p:nvSpPr>
        <p:spPr>
          <a:xfrm>
            <a:off x="5183188" y="987425"/>
            <a:ext cx="6172200" cy="4873625"/>
          </a:xfrm>
          <a:prstGeom prst="rect">
            <a:avLst/>
          </a:prstGeom>
          <a:noFill/>
          <a:ln>
            <a:noFill/>
          </a:ln>
        </p:spPr>
      </p:sp>
      <p:sp>
        <p:nvSpPr>
          <p:cNvPr id="68" name="Google Shape;68;p1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1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1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1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90" name="Shape 90"/>
        <p:cNvGrpSpPr/>
        <p:nvPr/>
      </p:nvGrpSpPr>
      <p:grpSpPr>
        <a:xfrm>
          <a:off x="0" y="0"/>
          <a:ext cx="0" cy="0"/>
          <a:chOff x="0" y="0"/>
          <a:chExt cx="0" cy="0"/>
        </a:xfrm>
      </p:grpSpPr>
      <p:sp>
        <p:nvSpPr>
          <p:cNvPr id="91" name="Google Shape;91;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2" name="Google Shape;92;p1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3" name="Google Shape;93;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96" name="Shape 96"/>
        <p:cNvGrpSpPr/>
        <p:nvPr/>
      </p:nvGrpSpPr>
      <p:grpSpPr>
        <a:xfrm>
          <a:off x="0" y="0"/>
          <a:ext cx="0" cy="0"/>
          <a:chOff x="0" y="0"/>
          <a:chExt cx="0" cy="0"/>
        </a:xfrm>
      </p:grpSpPr>
      <p:sp>
        <p:nvSpPr>
          <p:cNvPr id="97" name="Google Shape;97;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00" name="Shape 100"/>
        <p:cNvGrpSpPr/>
        <p:nvPr/>
      </p:nvGrpSpPr>
      <p:grpSpPr>
        <a:xfrm>
          <a:off x="0" y="0"/>
          <a:ext cx="0" cy="0"/>
          <a:chOff x="0" y="0"/>
          <a:chExt cx="0" cy="0"/>
        </a:xfrm>
      </p:grpSpPr>
      <p:sp>
        <p:nvSpPr>
          <p:cNvPr id="101" name="Google Shape;101;p16"/>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2" name="Google Shape;102;p16"/>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03" name="Google Shape;103;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4" name="Google Shape;104;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5" name="Google Shape;105;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06" name="Shape 106"/>
        <p:cNvGrpSpPr/>
        <p:nvPr/>
      </p:nvGrpSpPr>
      <p:grpSpPr>
        <a:xfrm>
          <a:off x="0" y="0"/>
          <a:ext cx="0" cy="0"/>
          <a:chOff x="0" y="0"/>
          <a:chExt cx="0" cy="0"/>
        </a:xfrm>
      </p:grpSpPr>
      <p:sp>
        <p:nvSpPr>
          <p:cNvPr id="107" name="Google Shape;107;p17"/>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8" name="Google Shape;108;p17"/>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109" name="Google Shape;109;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0" name="Google Shape;110;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1" name="Google Shape;111;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12" name="Shape 112"/>
        <p:cNvGrpSpPr/>
        <p:nvPr/>
      </p:nvGrpSpPr>
      <p:grpSpPr>
        <a:xfrm>
          <a:off x="0" y="0"/>
          <a:ext cx="0" cy="0"/>
          <a:chOff x="0" y="0"/>
          <a:chExt cx="0" cy="0"/>
        </a:xfrm>
      </p:grpSpPr>
      <p:sp>
        <p:nvSpPr>
          <p:cNvPr id="113" name="Google Shape;113;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4" name="Google Shape;114;p18"/>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5" name="Google Shape;115;p18"/>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6" name="Google Shape;116;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8" name="Google Shape;118;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19" name="Shape 119"/>
        <p:cNvGrpSpPr/>
        <p:nvPr/>
      </p:nvGrpSpPr>
      <p:grpSpPr>
        <a:xfrm>
          <a:off x="0" y="0"/>
          <a:ext cx="0" cy="0"/>
          <a:chOff x="0" y="0"/>
          <a:chExt cx="0" cy="0"/>
        </a:xfrm>
      </p:grpSpPr>
      <p:sp>
        <p:nvSpPr>
          <p:cNvPr id="120" name="Google Shape;120;p1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1" name="Google Shape;121;p1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22" name="Google Shape;122;p1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3" name="Google Shape;123;p1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24" name="Google Shape;124;p1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5" name="Google Shape;125;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6" name="Google Shape;126;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7" name="Google Shape;127;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28" name="Shape 128"/>
        <p:cNvGrpSpPr/>
        <p:nvPr/>
      </p:nvGrpSpPr>
      <p:grpSpPr>
        <a:xfrm>
          <a:off x="0" y="0"/>
          <a:ext cx="0" cy="0"/>
          <a:chOff x="0" y="0"/>
          <a:chExt cx="0" cy="0"/>
        </a:xfrm>
      </p:grpSpPr>
      <p:sp>
        <p:nvSpPr>
          <p:cNvPr id="129" name="Google Shape;129;p2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0" name="Google Shape;130;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2" name="Google Shape;132;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33" name="Shape 133"/>
        <p:cNvGrpSpPr/>
        <p:nvPr/>
      </p:nvGrpSpPr>
      <p:grpSpPr>
        <a:xfrm>
          <a:off x="0" y="0"/>
          <a:ext cx="0" cy="0"/>
          <a:chOff x="0" y="0"/>
          <a:chExt cx="0" cy="0"/>
        </a:xfrm>
      </p:grpSpPr>
      <p:sp>
        <p:nvSpPr>
          <p:cNvPr id="134" name="Google Shape;134;p2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5" name="Google Shape;135;p21"/>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36" name="Google Shape;136;p21"/>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37" name="Google Shape;137;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8" name="Google Shape;138;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9" name="Google Shape;139;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40" name="Shape 140"/>
        <p:cNvGrpSpPr/>
        <p:nvPr/>
      </p:nvGrpSpPr>
      <p:grpSpPr>
        <a:xfrm>
          <a:off x="0" y="0"/>
          <a:ext cx="0" cy="0"/>
          <a:chOff x="0" y="0"/>
          <a:chExt cx="0" cy="0"/>
        </a:xfrm>
      </p:grpSpPr>
      <p:sp>
        <p:nvSpPr>
          <p:cNvPr id="141" name="Google Shape;141;p2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2" name="Google Shape;142;p22"/>
          <p:cNvSpPr/>
          <p:nvPr>
            <p:ph idx="2" type="pic"/>
          </p:nvPr>
        </p:nvSpPr>
        <p:spPr>
          <a:xfrm>
            <a:off x="5183188" y="987425"/>
            <a:ext cx="6172200" cy="4873625"/>
          </a:xfrm>
          <a:prstGeom prst="rect">
            <a:avLst/>
          </a:prstGeom>
          <a:noFill/>
          <a:ln>
            <a:noFill/>
          </a:ln>
        </p:spPr>
      </p:sp>
      <p:sp>
        <p:nvSpPr>
          <p:cNvPr id="143" name="Google Shape;143;p22"/>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44" name="Google Shape;144;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5" name="Google Shape;145;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6" name="Google Shape;146;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47" name="Shape 147"/>
        <p:cNvGrpSpPr/>
        <p:nvPr/>
      </p:nvGrpSpPr>
      <p:grpSpPr>
        <a:xfrm>
          <a:off x="0" y="0"/>
          <a:ext cx="0" cy="0"/>
          <a:chOff x="0" y="0"/>
          <a:chExt cx="0" cy="0"/>
        </a:xfrm>
      </p:grpSpPr>
      <p:sp>
        <p:nvSpPr>
          <p:cNvPr id="148" name="Google Shape;148;p2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9" name="Google Shape;149;p23"/>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0" name="Google Shape;150;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1" name="Google Shape;151;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2" name="Google Shape;152;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53" name="Shape 153"/>
        <p:cNvGrpSpPr/>
        <p:nvPr/>
      </p:nvGrpSpPr>
      <p:grpSpPr>
        <a:xfrm>
          <a:off x="0" y="0"/>
          <a:ext cx="0" cy="0"/>
          <a:chOff x="0" y="0"/>
          <a:chExt cx="0" cy="0"/>
        </a:xfrm>
      </p:grpSpPr>
      <p:sp>
        <p:nvSpPr>
          <p:cNvPr id="154" name="Google Shape;154;p24"/>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5" name="Google Shape;155;p24"/>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6" name="Google Shape;156;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7" name="Google Shape;157;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8" name="Google Shape;158;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2" Type="http://schemas.openxmlformats.org/officeDocument/2006/relationships/theme" Target="../theme/theme3.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4" name="Shape 84"/>
        <p:cNvGrpSpPr/>
        <p:nvPr/>
      </p:nvGrpSpPr>
      <p:grpSpPr>
        <a:xfrm>
          <a:off x="0" y="0"/>
          <a:ext cx="0" cy="0"/>
          <a:chOff x="0" y="0"/>
          <a:chExt cx="0" cy="0"/>
        </a:xfrm>
      </p:grpSpPr>
      <p:sp>
        <p:nvSpPr>
          <p:cNvPr id="85" name="Google Shape;85;p1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6" name="Google Shape;86;p1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7" name="Google Shape;87;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8" name="Google Shape;88;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9" name="Google Shape;89;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2.png"/><Relationship Id="rId6"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xml"/><Relationship Id="rId3"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graphicFrame>
        <p:nvGraphicFramePr>
          <p:cNvPr id="163" name="Google Shape;163;p25"/>
          <p:cNvGraphicFramePr/>
          <p:nvPr/>
        </p:nvGraphicFramePr>
        <p:xfrm>
          <a:off x="8902809" y="1533454"/>
          <a:ext cx="3000000" cy="3000000"/>
        </p:xfrm>
        <a:graphic>
          <a:graphicData uri="http://schemas.openxmlformats.org/drawingml/2006/table">
            <a:tbl>
              <a:tblPr>
                <a:noFill/>
                <a:tableStyleId>{D494C788-981C-42D0-8F73-AA257D79B1B1}</a:tableStyleId>
              </a:tblPr>
              <a:tblGrid>
                <a:gridCol w="913525"/>
                <a:gridCol w="913525"/>
              </a:tblGrid>
              <a:tr h="1649725">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90BD"/>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00FFFF"/>
                    </a:solidFill>
                  </a:tcPr>
                </a:tc>
              </a:tr>
            </a:tbl>
          </a:graphicData>
        </a:graphic>
      </p:graphicFrame>
      <p:graphicFrame>
        <p:nvGraphicFramePr>
          <p:cNvPr id="164" name="Google Shape;164;p25"/>
          <p:cNvGraphicFramePr/>
          <p:nvPr/>
        </p:nvGraphicFramePr>
        <p:xfrm>
          <a:off x="7085958" y="3186175"/>
          <a:ext cx="3000000" cy="3000000"/>
        </p:xfrm>
        <a:graphic>
          <a:graphicData uri="http://schemas.openxmlformats.org/drawingml/2006/table">
            <a:tbl>
              <a:tblPr>
                <a:noFill/>
                <a:tableStyleId>{D494C788-981C-42D0-8F73-AA257D79B1B1}</a:tableStyleId>
              </a:tblPr>
              <a:tblGrid>
                <a:gridCol w="634200"/>
                <a:gridCol w="634200"/>
                <a:gridCol w="533750"/>
              </a:tblGrid>
              <a:tr h="1765800">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A2EDA4"/>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8FAADC"/>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00FFFF"/>
                    </a:solidFill>
                  </a:tcPr>
                </a:tc>
              </a:tr>
            </a:tbl>
          </a:graphicData>
        </a:graphic>
      </p:graphicFrame>
      <p:graphicFrame>
        <p:nvGraphicFramePr>
          <p:cNvPr id="165" name="Google Shape;165;p25"/>
          <p:cNvGraphicFramePr/>
          <p:nvPr/>
        </p:nvGraphicFramePr>
        <p:xfrm>
          <a:off x="7048441" y="1533454"/>
          <a:ext cx="3000000" cy="3000000"/>
        </p:xfrm>
        <a:graphic>
          <a:graphicData uri="http://schemas.openxmlformats.org/drawingml/2006/table">
            <a:tbl>
              <a:tblPr>
                <a:noFill/>
                <a:tableStyleId>{D494C788-981C-42D0-8F73-AA257D79B1B1}</a:tableStyleId>
              </a:tblPr>
              <a:tblGrid>
                <a:gridCol w="913525"/>
                <a:gridCol w="913525"/>
              </a:tblGrid>
              <a:tr h="1642450">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A2EDA4"/>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00FFFF"/>
                    </a:solidFill>
                  </a:tcPr>
                </a:tc>
              </a:tr>
            </a:tbl>
          </a:graphicData>
        </a:graphic>
      </p:graphicFrame>
      <p:graphicFrame>
        <p:nvGraphicFramePr>
          <p:cNvPr id="166" name="Google Shape;166;p25"/>
          <p:cNvGraphicFramePr/>
          <p:nvPr/>
        </p:nvGraphicFramePr>
        <p:xfrm>
          <a:off x="3582367" y="1533453"/>
          <a:ext cx="3000000" cy="3000000"/>
        </p:xfrm>
        <a:graphic>
          <a:graphicData uri="http://schemas.openxmlformats.org/drawingml/2006/table">
            <a:tbl>
              <a:tblPr>
                <a:noFill/>
                <a:tableStyleId>{D494C788-981C-42D0-8F73-AA257D79B1B1}</a:tableStyleId>
              </a:tblPr>
              <a:tblGrid>
                <a:gridCol w="884525"/>
                <a:gridCol w="884525"/>
              </a:tblGrid>
              <a:tr h="1650400">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8FAADC"/>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00FFFF"/>
                    </a:solidFill>
                  </a:tcPr>
                </a:tc>
              </a:tr>
            </a:tbl>
          </a:graphicData>
        </a:graphic>
      </p:graphicFrame>
      <p:graphicFrame>
        <p:nvGraphicFramePr>
          <p:cNvPr id="167" name="Google Shape;167;p25"/>
          <p:cNvGraphicFramePr/>
          <p:nvPr/>
        </p:nvGraphicFramePr>
        <p:xfrm>
          <a:off x="5360033" y="4945357"/>
          <a:ext cx="3000000" cy="3000000"/>
        </p:xfrm>
        <a:graphic>
          <a:graphicData uri="http://schemas.openxmlformats.org/drawingml/2006/table">
            <a:tbl>
              <a:tblPr>
                <a:noFill/>
                <a:tableStyleId>{D494C788-981C-42D0-8F73-AA257D79B1B1}</a:tableStyleId>
              </a:tblPr>
              <a:tblGrid>
                <a:gridCol w="589675"/>
                <a:gridCol w="589675"/>
                <a:gridCol w="589675"/>
              </a:tblGrid>
              <a:tr h="1878725">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DB94FF"/>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C000"/>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00FFFF"/>
                    </a:solidFill>
                  </a:tcPr>
                </a:tc>
              </a:tr>
            </a:tbl>
          </a:graphicData>
        </a:graphic>
      </p:graphicFrame>
      <p:graphicFrame>
        <p:nvGraphicFramePr>
          <p:cNvPr id="168" name="Google Shape;168;p25"/>
          <p:cNvGraphicFramePr/>
          <p:nvPr/>
        </p:nvGraphicFramePr>
        <p:xfrm>
          <a:off x="1869275" y="1525146"/>
          <a:ext cx="3000000" cy="3000000"/>
        </p:xfrm>
        <a:graphic>
          <a:graphicData uri="http://schemas.openxmlformats.org/drawingml/2006/table">
            <a:tbl>
              <a:tblPr>
                <a:noFill/>
                <a:tableStyleId>{D494C788-981C-42D0-8F73-AA257D79B1B1}</a:tableStyleId>
              </a:tblPr>
              <a:tblGrid>
                <a:gridCol w="564875"/>
                <a:gridCol w="564875"/>
                <a:gridCol w="564875"/>
              </a:tblGrid>
              <a:tr h="1650400">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CC66FF"/>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C000"/>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00FFFF"/>
                    </a:solidFill>
                  </a:tcPr>
                </a:tc>
              </a:tr>
            </a:tbl>
          </a:graphicData>
        </a:graphic>
      </p:graphicFrame>
      <p:graphicFrame>
        <p:nvGraphicFramePr>
          <p:cNvPr id="169" name="Google Shape;169;p25"/>
          <p:cNvGraphicFramePr/>
          <p:nvPr/>
        </p:nvGraphicFramePr>
        <p:xfrm>
          <a:off x="5383384" y="1519204"/>
          <a:ext cx="3000000" cy="3000000"/>
        </p:xfrm>
        <a:graphic>
          <a:graphicData uri="http://schemas.openxmlformats.org/drawingml/2006/table">
            <a:tbl>
              <a:tblPr>
                <a:noFill/>
                <a:tableStyleId>{D494C788-981C-42D0-8F73-AA257D79B1B1}</a:tableStyleId>
              </a:tblPr>
              <a:tblGrid>
                <a:gridCol w="562350"/>
                <a:gridCol w="562350"/>
                <a:gridCol w="562350"/>
              </a:tblGrid>
              <a:tr h="1650400">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0000"/>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FF00"/>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00FFFF"/>
                    </a:solidFill>
                  </a:tcPr>
                </a:tc>
              </a:tr>
            </a:tbl>
          </a:graphicData>
        </a:graphic>
      </p:graphicFrame>
      <p:graphicFrame>
        <p:nvGraphicFramePr>
          <p:cNvPr id="170" name="Google Shape;170;p25"/>
          <p:cNvGraphicFramePr/>
          <p:nvPr/>
        </p:nvGraphicFramePr>
        <p:xfrm>
          <a:off x="1858701" y="3209495"/>
          <a:ext cx="3000000" cy="3000000"/>
        </p:xfrm>
        <a:graphic>
          <a:graphicData uri="http://schemas.openxmlformats.org/drawingml/2006/table">
            <a:tbl>
              <a:tblPr>
                <a:noFill/>
                <a:tableStyleId>{D494C788-981C-42D0-8F73-AA257D79B1B1}</a:tableStyleId>
              </a:tblPr>
              <a:tblGrid>
                <a:gridCol w="569325"/>
                <a:gridCol w="569325"/>
                <a:gridCol w="569325"/>
              </a:tblGrid>
              <a:tr h="1695225">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8FAADC"/>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DB94FF"/>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00FFFF"/>
                    </a:solidFill>
                  </a:tcPr>
                </a:tc>
              </a:tr>
            </a:tbl>
          </a:graphicData>
        </a:graphic>
      </p:graphicFrame>
      <p:graphicFrame>
        <p:nvGraphicFramePr>
          <p:cNvPr id="171" name="Google Shape;171;p25"/>
          <p:cNvGraphicFramePr/>
          <p:nvPr/>
        </p:nvGraphicFramePr>
        <p:xfrm>
          <a:off x="8875491" y="3193353"/>
          <a:ext cx="3000000" cy="3000000"/>
        </p:xfrm>
        <a:graphic>
          <a:graphicData uri="http://schemas.openxmlformats.org/drawingml/2006/table">
            <a:tbl>
              <a:tblPr>
                <a:noFill/>
                <a:tableStyleId>{D494C788-981C-42D0-8F73-AA257D79B1B1}</a:tableStyleId>
              </a:tblPr>
              <a:tblGrid>
                <a:gridCol w="618125"/>
                <a:gridCol w="618125"/>
                <a:gridCol w="618125"/>
              </a:tblGrid>
              <a:tr h="1755275">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00FFFF"/>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C000"/>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CC66FF"/>
                    </a:solidFill>
                  </a:tcPr>
                </a:tc>
              </a:tr>
            </a:tbl>
          </a:graphicData>
        </a:graphic>
      </p:graphicFrame>
      <p:graphicFrame>
        <p:nvGraphicFramePr>
          <p:cNvPr id="172" name="Google Shape;172;p25"/>
          <p:cNvGraphicFramePr/>
          <p:nvPr/>
        </p:nvGraphicFramePr>
        <p:xfrm>
          <a:off x="5391700" y="3193753"/>
          <a:ext cx="3000000" cy="3000000"/>
        </p:xfrm>
        <a:graphic>
          <a:graphicData uri="http://schemas.openxmlformats.org/drawingml/2006/table">
            <a:tbl>
              <a:tblPr>
                <a:noFill/>
                <a:tableStyleId>{D494C788-981C-42D0-8F73-AA257D79B1B1}</a:tableStyleId>
              </a:tblPr>
              <a:tblGrid>
                <a:gridCol w="848400"/>
                <a:gridCol w="848400"/>
              </a:tblGrid>
              <a:tr h="1733750">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7AE67D"/>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00FFFF"/>
                    </a:solidFill>
                  </a:tcPr>
                </a:tc>
              </a:tr>
            </a:tbl>
          </a:graphicData>
        </a:graphic>
      </p:graphicFrame>
      <p:graphicFrame>
        <p:nvGraphicFramePr>
          <p:cNvPr id="173" name="Google Shape;173;p25"/>
          <p:cNvGraphicFramePr/>
          <p:nvPr/>
        </p:nvGraphicFramePr>
        <p:xfrm>
          <a:off x="3549156" y="3208844"/>
          <a:ext cx="3000000" cy="3000000"/>
        </p:xfrm>
        <a:graphic>
          <a:graphicData uri="http://schemas.openxmlformats.org/drawingml/2006/table">
            <a:tbl>
              <a:tblPr>
                <a:noFill/>
                <a:tableStyleId>{D494C788-981C-42D0-8F73-AA257D79B1B1}</a:tableStyleId>
              </a:tblPr>
              <a:tblGrid>
                <a:gridCol w="609025"/>
                <a:gridCol w="609025"/>
                <a:gridCol w="609025"/>
              </a:tblGrid>
              <a:tr h="1695225">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0000"/>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FF00"/>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00FFFF"/>
                    </a:solidFill>
                  </a:tcPr>
                </a:tc>
              </a:tr>
            </a:tbl>
          </a:graphicData>
        </a:graphic>
      </p:graphicFrame>
      <p:graphicFrame>
        <p:nvGraphicFramePr>
          <p:cNvPr id="174" name="Google Shape;174;p25"/>
          <p:cNvGraphicFramePr/>
          <p:nvPr/>
        </p:nvGraphicFramePr>
        <p:xfrm>
          <a:off x="1856790" y="4919978"/>
          <a:ext cx="3000000" cy="3000000"/>
        </p:xfrm>
        <a:graphic>
          <a:graphicData uri="http://schemas.openxmlformats.org/drawingml/2006/table">
            <a:tbl>
              <a:tblPr>
                <a:noFill/>
                <a:tableStyleId>{D494C788-981C-42D0-8F73-AA257D79B1B1}</a:tableStyleId>
              </a:tblPr>
              <a:tblGrid>
                <a:gridCol w="566500"/>
                <a:gridCol w="566500"/>
                <a:gridCol w="566500"/>
              </a:tblGrid>
              <a:tr h="1878725">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0000"/>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FF00"/>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00FFFF"/>
                    </a:solidFill>
                  </a:tcPr>
                </a:tc>
              </a:tr>
            </a:tbl>
          </a:graphicData>
        </a:graphic>
      </p:graphicFrame>
      <p:graphicFrame>
        <p:nvGraphicFramePr>
          <p:cNvPr id="175" name="Google Shape;175;p25"/>
          <p:cNvGraphicFramePr/>
          <p:nvPr/>
        </p:nvGraphicFramePr>
        <p:xfrm>
          <a:off x="7076949" y="4959546"/>
          <a:ext cx="3000000" cy="3000000"/>
        </p:xfrm>
        <a:graphic>
          <a:graphicData uri="http://schemas.openxmlformats.org/drawingml/2006/table">
            <a:tbl>
              <a:tblPr>
                <a:noFill/>
                <a:tableStyleId>{D494C788-981C-42D0-8F73-AA257D79B1B1}</a:tableStyleId>
              </a:tblPr>
              <a:tblGrid>
                <a:gridCol w="884525"/>
                <a:gridCol w="884525"/>
              </a:tblGrid>
              <a:tr h="1878725">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8FAADC"/>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00FFFF"/>
                    </a:solidFill>
                  </a:tcPr>
                </a:tc>
              </a:tr>
            </a:tbl>
          </a:graphicData>
        </a:graphic>
      </p:graphicFrame>
      <p:graphicFrame>
        <p:nvGraphicFramePr>
          <p:cNvPr id="176" name="Google Shape;176;p25"/>
          <p:cNvGraphicFramePr/>
          <p:nvPr/>
        </p:nvGraphicFramePr>
        <p:xfrm>
          <a:off x="3574354" y="4910553"/>
          <a:ext cx="3000000" cy="3000000"/>
        </p:xfrm>
        <a:graphic>
          <a:graphicData uri="http://schemas.openxmlformats.org/drawingml/2006/table">
            <a:tbl>
              <a:tblPr>
                <a:noFill/>
                <a:tableStyleId>{D494C788-981C-42D0-8F73-AA257D79B1B1}</a:tableStyleId>
              </a:tblPr>
              <a:tblGrid>
                <a:gridCol w="444775"/>
                <a:gridCol w="444775"/>
                <a:gridCol w="444775"/>
                <a:gridCol w="444775"/>
              </a:tblGrid>
              <a:tr h="1863825">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61A1"/>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C000"/>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CC66FF"/>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00FFFF"/>
                    </a:solidFill>
                  </a:tcPr>
                </a:tc>
              </a:tr>
            </a:tbl>
          </a:graphicData>
        </a:graphic>
      </p:graphicFrame>
      <p:graphicFrame>
        <p:nvGraphicFramePr>
          <p:cNvPr id="177" name="Google Shape;177;p25"/>
          <p:cNvGraphicFramePr/>
          <p:nvPr/>
        </p:nvGraphicFramePr>
        <p:xfrm>
          <a:off x="6036957" y="44650"/>
          <a:ext cx="3000000" cy="3000000"/>
        </p:xfrm>
        <a:graphic>
          <a:graphicData uri="http://schemas.openxmlformats.org/drawingml/2006/table">
            <a:tbl>
              <a:tblPr>
                <a:noFill/>
                <a:tableStyleId>{D494C788-981C-42D0-8F73-AA257D79B1B1}</a:tableStyleId>
              </a:tblPr>
              <a:tblGrid>
                <a:gridCol w="3184375"/>
                <a:gridCol w="2805100"/>
              </a:tblGrid>
              <a:tr h="172675">
                <a:tc>
                  <a:txBody>
                    <a:bodyPr/>
                    <a:lstStyle/>
                    <a:p>
                      <a:pPr indent="0" lvl="0" marL="0" marR="0" rtl="0" algn="ctr">
                        <a:lnSpc>
                          <a:spcPct val="107000"/>
                        </a:lnSpc>
                        <a:spcBef>
                          <a:spcPts val="0"/>
                        </a:spcBef>
                        <a:spcAft>
                          <a:spcPts val="0"/>
                        </a:spcAft>
                        <a:buClr>
                          <a:srgbClr val="000000"/>
                        </a:buClr>
                        <a:buSzPts val="900"/>
                        <a:buFont typeface="Calibri"/>
                        <a:buNone/>
                      </a:pPr>
                      <a:r>
                        <a:rPr b="1" i="0" lang="en-GB" sz="1200" u="none" cap="none" strike="noStrike">
                          <a:solidFill>
                            <a:srgbClr val="000000"/>
                          </a:solidFill>
                          <a:latin typeface="Calibri"/>
                          <a:ea typeface="Calibri"/>
                          <a:cs typeface="Calibri"/>
                          <a:sym typeface="Calibri"/>
                        </a:rPr>
                        <a:t>Computational Thinking </a:t>
                      </a:r>
                      <a:endParaRPr sz="4400" u="none" cap="none" strike="noStrike"/>
                    </a:p>
                  </a:txBody>
                  <a:tcPr marT="0" marB="0" marR="45850" marL="458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0000">
                        <a:alpha val="69019"/>
                      </a:srgbClr>
                    </a:solidFill>
                  </a:tcPr>
                </a:tc>
                <a:tc>
                  <a:txBody>
                    <a:bodyPr/>
                    <a:lstStyle/>
                    <a:p>
                      <a:pPr indent="0" lvl="0" marL="0" marR="0" rtl="0" algn="ctr">
                        <a:lnSpc>
                          <a:spcPct val="100000"/>
                        </a:lnSpc>
                        <a:spcBef>
                          <a:spcPts val="0"/>
                        </a:spcBef>
                        <a:spcAft>
                          <a:spcPts val="0"/>
                        </a:spcAft>
                        <a:buClr>
                          <a:srgbClr val="000000"/>
                        </a:buClr>
                        <a:buSzPts val="900"/>
                        <a:buFont typeface="Calibri"/>
                        <a:buNone/>
                      </a:pPr>
                      <a:r>
                        <a:rPr b="1" i="0" lang="en-GB" sz="1200" u="none" cap="none" strike="noStrike">
                          <a:solidFill>
                            <a:srgbClr val="000000"/>
                          </a:solidFill>
                          <a:latin typeface="Calibri"/>
                          <a:ea typeface="Calibri"/>
                          <a:cs typeface="Calibri"/>
                          <a:sym typeface="Calibri"/>
                        </a:rPr>
                        <a:t>Computer Systems </a:t>
                      </a:r>
                      <a:endParaRPr sz="4400" u="none" cap="none" strike="noStrike"/>
                    </a:p>
                  </a:txBody>
                  <a:tcPr marT="0" marB="0" marR="45850" marL="458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7AE67D">
                        <a:alpha val="69019"/>
                      </a:srgbClr>
                    </a:solidFill>
                  </a:tcPr>
                </a:tc>
              </a:tr>
              <a:tr h="171450">
                <a:tc>
                  <a:txBody>
                    <a:bodyPr/>
                    <a:lstStyle/>
                    <a:p>
                      <a:pPr indent="0" lvl="0" marL="0" marR="0" rtl="0" algn="ctr">
                        <a:lnSpc>
                          <a:spcPct val="107000"/>
                        </a:lnSpc>
                        <a:spcBef>
                          <a:spcPts val="0"/>
                        </a:spcBef>
                        <a:spcAft>
                          <a:spcPts val="0"/>
                        </a:spcAft>
                        <a:buClr>
                          <a:srgbClr val="000000"/>
                        </a:buClr>
                        <a:buSzPts val="900"/>
                        <a:buFont typeface="Calibri"/>
                        <a:buNone/>
                      </a:pPr>
                      <a:r>
                        <a:rPr b="1" i="0" lang="en-GB" sz="1200" u="none" cap="none" strike="noStrike">
                          <a:solidFill>
                            <a:srgbClr val="000000"/>
                          </a:solidFill>
                          <a:latin typeface="Calibri"/>
                          <a:ea typeface="Calibri"/>
                          <a:cs typeface="Calibri"/>
                          <a:sym typeface="Calibri"/>
                        </a:rPr>
                        <a:t>Programming </a:t>
                      </a:r>
                      <a:endParaRPr sz="4400" u="none" cap="none" strike="noStrike"/>
                    </a:p>
                  </a:txBody>
                  <a:tcPr marT="0" marB="0" marR="45850" marL="458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00">
                        <a:alpha val="69019"/>
                      </a:srgbClr>
                    </a:solidFill>
                  </a:tcPr>
                </a:tc>
                <a:tc>
                  <a:txBody>
                    <a:bodyPr/>
                    <a:lstStyle/>
                    <a:p>
                      <a:pPr indent="0" lvl="0" marL="0" marR="0" rtl="0" algn="ctr">
                        <a:lnSpc>
                          <a:spcPct val="100000"/>
                        </a:lnSpc>
                        <a:spcBef>
                          <a:spcPts val="0"/>
                        </a:spcBef>
                        <a:spcAft>
                          <a:spcPts val="0"/>
                        </a:spcAft>
                        <a:buClr>
                          <a:srgbClr val="000000"/>
                        </a:buClr>
                        <a:buSzPts val="900"/>
                        <a:buFont typeface="Calibri"/>
                        <a:buNone/>
                      </a:pPr>
                      <a:r>
                        <a:rPr b="1" i="0" lang="en-GB" sz="1200" u="none" cap="none" strike="noStrike">
                          <a:solidFill>
                            <a:srgbClr val="000000"/>
                          </a:solidFill>
                          <a:latin typeface="Calibri"/>
                          <a:ea typeface="Calibri"/>
                          <a:cs typeface="Calibri"/>
                          <a:sym typeface="Calibri"/>
                        </a:rPr>
                        <a:t>Network and communication </a:t>
                      </a:r>
                      <a:endParaRPr sz="4400" u="none" cap="none" strike="noStrike"/>
                    </a:p>
                  </a:txBody>
                  <a:tcPr marT="0" marB="0" marR="45850" marL="458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61A1">
                        <a:alpha val="69019"/>
                      </a:srgbClr>
                    </a:solidFill>
                  </a:tcPr>
                </a:tc>
              </a:tr>
              <a:tr h="172675">
                <a:tc>
                  <a:txBody>
                    <a:bodyPr/>
                    <a:lstStyle/>
                    <a:p>
                      <a:pPr indent="0" lvl="0" marL="0" marR="0" rtl="0" algn="ctr">
                        <a:lnSpc>
                          <a:spcPct val="107000"/>
                        </a:lnSpc>
                        <a:spcBef>
                          <a:spcPts val="0"/>
                        </a:spcBef>
                        <a:spcAft>
                          <a:spcPts val="0"/>
                        </a:spcAft>
                        <a:buClr>
                          <a:srgbClr val="000000"/>
                        </a:buClr>
                        <a:buSzPts val="900"/>
                        <a:buFont typeface="Calibri"/>
                        <a:buNone/>
                      </a:pPr>
                      <a:r>
                        <a:rPr b="1" i="0" lang="en-GB" sz="1200" u="none" cap="none" strike="noStrike">
                          <a:solidFill>
                            <a:srgbClr val="000000"/>
                          </a:solidFill>
                          <a:latin typeface="Calibri"/>
                          <a:ea typeface="Calibri"/>
                          <a:cs typeface="Calibri"/>
                          <a:sym typeface="Calibri"/>
                        </a:rPr>
                        <a:t>Data representation </a:t>
                      </a:r>
                      <a:endParaRPr sz="4400" u="none" cap="none" strike="noStrike"/>
                    </a:p>
                  </a:txBody>
                  <a:tcPr marT="0" marB="0" marR="45850" marL="458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8FAADC">
                        <a:alpha val="69019"/>
                      </a:srgbClr>
                    </a:solidFill>
                  </a:tcPr>
                </a:tc>
                <a:tc>
                  <a:txBody>
                    <a:bodyPr/>
                    <a:lstStyle/>
                    <a:p>
                      <a:pPr indent="0" lvl="0" marL="0" marR="0" rtl="0" algn="ctr">
                        <a:lnSpc>
                          <a:spcPct val="100000"/>
                        </a:lnSpc>
                        <a:spcBef>
                          <a:spcPts val="0"/>
                        </a:spcBef>
                        <a:spcAft>
                          <a:spcPts val="0"/>
                        </a:spcAft>
                        <a:buClr>
                          <a:schemeClr val="dk1"/>
                        </a:buClr>
                        <a:buSzPts val="900"/>
                        <a:buFont typeface="Calibri"/>
                        <a:buNone/>
                      </a:pPr>
                      <a:r>
                        <a:rPr b="1" i="0" lang="en-GB" sz="1200" u="none" cap="none" strike="noStrike">
                          <a:solidFill>
                            <a:schemeClr val="dk1"/>
                          </a:solidFill>
                          <a:latin typeface="Calibri"/>
                          <a:ea typeface="Calibri"/>
                          <a:cs typeface="Calibri"/>
                          <a:sym typeface="Calibri"/>
                        </a:rPr>
                        <a:t> Cyber security </a:t>
                      </a:r>
                      <a:endParaRPr sz="4400" u="none" cap="none" strike="noStrike"/>
                    </a:p>
                  </a:txBody>
                  <a:tcPr marT="0" marB="0" marR="45850" marL="458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C000">
                        <a:alpha val="69019"/>
                      </a:srgbClr>
                    </a:solidFill>
                  </a:tcPr>
                </a:tc>
              </a:tr>
              <a:tr h="171450">
                <a:tc>
                  <a:txBody>
                    <a:bodyPr/>
                    <a:lstStyle/>
                    <a:p>
                      <a:pPr indent="0" lvl="0" marL="0" marR="0" rtl="0" algn="ctr">
                        <a:lnSpc>
                          <a:spcPct val="107000"/>
                        </a:lnSpc>
                        <a:spcBef>
                          <a:spcPts val="0"/>
                        </a:spcBef>
                        <a:spcAft>
                          <a:spcPts val="0"/>
                        </a:spcAft>
                        <a:buClr>
                          <a:schemeClr val="dk1"/>
                        </a:buClr>
                        <a:buSzPts val="900"/>
                        <a:buFont typeface="Calibri"/>
                        <a:buNone/>
                      </a:pPr>
                      <a:r>
                        <a:rPr b="1" i="0" lang="en-GB" sz="1200" u="none" cap="none" strike="noStrike">
                          <a:solidFill>
                            <a:schemeClr val="dk1"/>
                          </a:solidFill>
                          <a:latin typeface="Calibri"/>
                          <a:ea typeface="Calibri"/>
                          <a:cs typeface="Calibri"/>
                          <a:sym typeface="Calibri"/>
                        </a:rPr>
                        <a:t>Digital Literacy</a:t>
                      </a:r>
                      <a:endParaRPr sz="1200" u="none" cap="none" strike="noStrike"/>
                    </a:p>
                  </a:txBody>
                  <a:tcPr marT="0" marB="0" marR="45850" marL="458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CC66FF">
                        <a:alpha val="69019"/>
                      </a:srgbClr>
                    </a:solidFill>
                  </a:tcPr>
                </a:tc>
                <a:tc>
                  <a:txBody>
                    <a:bodyPr/>
                    <a:lstStyle/>
                    <a:p>
                      <a:pPr indent="0" lvl="0" marL="0" marR="0" rtl="0" algn="ctr">
                        <a:lnSpc>
                          <a:spcPct val="100000"/>
                        </a:lnSpc>
                        <a:spcBef>
                          <a:spcPts val="0"/>
                        </a:spcBef>
                        <a:spcAft>
                          <a:spcPts val="0"/>
                        </a:spcAft>
                        <a:buClr>
                          <a:schemeClr val="dk1"/>
                        </a:buClr>
                        <a:buSzPts val="900"/>
                        <a:buFont typeface="Calibri"/>
                        <a:buNone/>
                      </a:pPr>
                      <a:r>
                        <a:rPr b="1" i="0" lang="en-GB" sz="1200" u="none" cap="none" strike="noStrike">
                          <a:solidFill>
                            <a:schemeClr val="dk1"/>
                          </a:solidFill>
                          <a:latin typeface="Calibri"/>
                          <a:ea typeface="Calibri"/>
                          <a:cs typeface="Calibri"/>
                          <a:sym typeface="Calibri"/>
                        </a:rPr>
                        <a:t>Information Technology</a:t>
                      </a:r>
                      <a:endParaRPr b="1" sz="1200" u="none" cap="none" strike="noStrike"/>
                    </a:p>
                  </a:txBody>
                  <a:tcPr marT="0" marB="0" marR="45850" marL="458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00FFFF">
                        <a:alpha val="69019"/>
                      </a:srgbClr>
                    </a:solidFill>
                  </a:tcPr>
                </a:tc>
              </a:tr>
            </a:tbl>
          </a:graphicData>
        </a:graphic>
      </p:graphicFrame>
      <p:sp>
        <p:nvSpPr>
          <p:cNvPr id="178" name="Google Shape;178;p25"/>
          <p:cNvSpPr txBox="1"/>
          <p:nvPr/>
        </p:nvSpPr>
        <p:spPr>
          <a:xfrm>
            <a:off x="285123" y="33918"/>
            <a:ext cx="5751833" cy="1157484"/>
          </a:xfrm>
          <a:prstGeom prst="rect">
            <a:avLst/>
          </a:prstGeom>
          <a:noFill/>
          <a:ln>
            <a:noFill/>
          </a:ln>
        </p:spPr>
        <p:txBody>
          <a:bodyPr anchorCtr="0" anchor="t" bIns="32125" lIns="64275" spcFirstLastPara="1" rIns="64275" wrap="square" tIns="32125">
            <a:spAutoFit/>
          </a:bodyPr>
          <a:lstStyle/>
          <a:p>
            <a:pPr indent="0" lvl="0" marL="0" marR="0" rtl="0" algn="l">
              <a:lnSpc>
                <a:spcPct val="100000"/>
              </a:lnSpc>
              <a:spcBef>
                <a:spcPts val="0"/>
              </a:spcBef>
              <a:spcAft>
                <a:spcPts val="0"/>
              </a:spcAft>
              <a:buClr>
                <a:srgbClr val="000000"/>
              </a:buClr>
              <a:buSzPts val="1400"/>
              <a:buFont typeface="Century Gothic"/>
              <a:buNone/>
            </a:pPr>
            <a:r>
              <a:rPr b="1" i="0" lang="en-GB" sz="1100" u="sng" cap="none" strike="noStrike">
                <a:solidFill>
                  <a:srgbClr val="000000"/>
                </a:solidFill>
                <a:latin typeface="Century Gothic"/>
                <a:ea typeface="Century Gothic"/>
                <a:cs typeface="Century Gothic"/>
                <a:sym typeface="Century Gothic"/>
              </a:rPr>
              <a:t>BTHCC KS3 Computer Science Curriculum </a:t>
            </a:r>
            <a:endParaRPr/>
          </a:p>
          <a:p>
            <a:pPr indent="0" lvl="0" marL="0" marR="0" rtl="0" algn="l">
              <a:lnSpc>
                <a:spcPct val="100000"/>
              </a:lnSpc>
              <a:spcBef>
                <a:spcPts val="0"/>
              </a:spcBef>
              <a:spcAft>
                <a:spcPts val="0"/>
              </a:spcAft>
              <a:buClr>
                <a:srgbClr val="000000"/>
              </a:buClr>
              <a:buSzPts val="1400"/>
              <a:buFont typeface="Century Gothic"/>
              <a:buNone/>
            </a:pPr>
            <a:r>
              <a:rPr b="0" i="0" lang="en-GB" sz="1000" u="none" cap="none" strike="noStrike">
                <a:solidFill>
                  <a:srgbClr val="000000"/>
                </a:solidFill>
                <a:latin typeface="Century Gothic"/>
                <a:ea typeface="Century Gothic"/>
                <a:cs typeface="Century Gothic"/>
                <a:sym typeface="Century Gothic"/>
              </a:rPr>
              <a:t>In Computing we develop innovative future leaders in the digital world who can use computational thinking to solve real world problems. We are dedicated to providing our students with the knowledge and tools to use technology responsibly, safely and ethically. We strive to ensure that the skills and foundations of IT systems help students in their future careers. </a:t>
            </a:r>
            <a:endParaRPr b="0" i="0" sz="4000" u="none" cap="none" strike="noStrike">
              <a:solidFill>
                <a:srgbClr val="000000"/>
              </a:solidFill>
              <a:latin typeface="Gill Sans"/>
              <a:ea typeface="Gill Sans"/>
              <a:cs typeface="Gill Sans"/>
              <a:sym typeface="Gill Sans"/>
            </a:endParaRPr>
          </a:p>
          <a:p>
            <a:pPr indent="0" lvl="0" marL="0" marR="0" rtl="0" algn="l">
              <a:lnSpc>
                <a:spcPct val="100000"/>
              </a:lnSpc>
              <a:spcBef>
                <a:spcPts val="0"/>
              </a:spcBef>
              <a:spcAft>
                <a:spcPts val="0"/>
              </a:spcAft>
              <a:buClr>
                <a:srgbClr val="000000"/>
              </a:buClr>
              <a:buSzPts val="1000"/>
              <a:buFont typeface="Century Gothic"/>
              <a:buNone/>
            </a:pPr>
            <a:r>
              <a:rPr b="0" i="0" lang="en-GB" sz="1000" u="none" cap="none" strike="noStrike">
                <a:solidFill>
                  <a:srgbClr val="000000"/>
                </a:solidFill>
                <a:latin typeface="Century Gothic"/>
                <a:ea typeface="Century Gothic"/>
                <a:cs typeface="Century Gothic"/>
                <a:sym typeface="Century Gothic"/>
              </a:rPr>
              <a:t>.</a:t>
            </a:r>
            <a:endParaRPr b="0" i="0" sz="4000" u="none" cap="none" strike="noStrike">
              <a:solidFill>
                <a:srgbClr val="000000"/>
              </a:solidFill>
              <a:latin typeface="Gill Sans"/>
              <a:ea typeface="Gill Sans"/>
              <a:cs typeface="Gill Sans"/>
              <a:sym typeface="Gill Sans"/>
            </a:endParaRPr>
          </a:p>
        </p:txBody>
      </p:sp>
      <p:graphicFrame>
        <p:nvGraphicFramePr>
          <p:cNvPr id="179" name="Google Shape;179;p25"/>
          <p:cNvGraphicFramePr/>
          <p:nvPr/>
        </p:nvGraphicFramePr>
        <p:xfrm>
          <a:off x="914075" y="1068131"/>
          <a:ext cx="3000000" cy="3000000"/>
        </p:xfrm>
        <a:graphic>
          <a:graphicData uri="http://schemas.openxmlformats.org/drawingml/2006/table">
            <a:tbl>
              <a:tblPr>
                <a:noFill/>
                <a:tableStyleId>{D494C788-981C-42D0-8F73-AA257D79B1B1}</a:tableStyleId>
              </a:tblPr>
              <a:tblGrid>
                <a:gridCol w="956200"/>
                <a:gridCol w="1720575"/>
                <a:gridCol w="1775625"/>
                <a:gridCol w="1698275"/>
                <a:gridCol w="1709200"/>
                <a:gridCol w="1955925"/>
              </a:tblGrid>
              <a:tr h="466900">
                <a:tc>
                  <a:txBody>
                    <a:bodyPr/>
                    <a:lstStyle/>
                    <a:p>
                      <a:pPr indent="0" lvl="0" marL="0" marR="0" rtl="0" algn="ctr">
                        <a:lnSpc>
                          <a:spcPct val="107000"/>
                        </a:lnSpc>
                        <a:spcBef>
                          <a:spcPts val="0"/>
                        </a:spcBef>
                        <a:spcAft>
                          <a:spcPts val="0"/>
                        </a:spcAft>
                        <a:buClr>
                          <a:schemeClr val="dk1"/>
                        </a:buClr>
                        <a:buSzPts val="1000"/>
                        <a:buFont typeface="Century Gothic"/>
                        <a:buNone/>
                      </a:pPr>
                      <a:r>
                        <a:rPr b="1" lang="en-GB" sz="1050" u="none" cap="none" strike="noStrike">
                          <a:solidFill>
                            <a:schemeClr val="dk1"/>
                          </a:solidFill>
                        </a:rPr>
                        <a:t> </a:t>
                      </a:r>
                      <a:endParaRPr sz="3200" u="none" cap="none" strike="noStrike"/>
                    </a:p>
                  </a:txBody>
                  <a:tcPr marT="0" marB="0" marR="45825" marL="4582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lt2"/>
                    </a:solidFill>
                  </a:tcPr>
                </a:tc>
                <a:tc>
                  <a:txBody>
                    <a:bodyPr/>
                    <a:lstStyle/>
                    <a:p>
                      <a:pPr indent="0" lvl="0" marL="0" marR="0" rtl="0" algn="ctr">
                        <a:lnSpc>
                          <a:spcPct val="107000"/>
                        </a:lnSpc>
                        <a:spcBef>
                          <a:spcPts val="0"/>
                        </a:spcBef>
                        <a:spcAft>
                          <a:spcPts val="0"/>
                        </a:spcAft>
                        <a:buClr>
                          <a:schemeClr val="dk1"/>
                        </a:buClr>
                        <a:buSzPts val="900"/>
                        <a:buFont typeface="Century Gothic"/>
                        <a:buNone/>
                      </a:pPr>
                      <a:r>
                        <a:rPr b="1" lang="en-GB" sz="1800" u="none" cap="none" strike="noStrike">
                          <a:solidFill>
                            <a:schemeClr val="dk1"/>
                          </a:solidFill>
                        </a:rPr>
                        <a:t>Topic 1</a:t>
                      </a:r>
                      <a:endParaRPr sz="6000" u="none" cap="none" strike="noStrike"/>
                    </a:p>
                  </a:txBody>
                  <a:tcPr marT="0" marB="0" marR="45825" marL="458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lt2"/>
                    </a:solidFill>
                  </a:tcPr>
                </a:tc>
                <a:tc>
                  <a:txBody>
                    <a:bodyPr/>
                    <a:lstStyle/>
                    <a:p>
                      <a:pPr indent="0" lvl="0" marL="0" marR="0" rtl="0" algn="ctr">
                        <a:lnSpc>
                          <a:spcPct val="107000"/>
                        </a:lnSpc>
                        <a:spcBef>
                          <a:spcPts val="0"/>
                        </a:spcBef>
                        <a:spcAft>
                          <a:spcPts val="0"/>
                        </a:spcAft>
                        <a:buClr>
                          <a:schemeClr val="dk1"/>
                        </a:buClr>
                        <a:buSzPts val="900"/>
                        <a:buFont typeface="Century Gothic"/>
                        <a:buNone/>
                      </a:pPr>
                      <a:r>
                        <a:rPr b="1" lang="en-GB" sz="1800" u="none" cap="none" strike="noStrike">
                          <a:solidFill>
                            <a:schemeClr val="dk1"/>
                          </a:solidFill>
                        </a:rPr>
                        <a:t>Topic 2</a:t>
                      </a:r>
                      <a:endParaRPr sz="6000" u="none" cap="none" strike="noStrike"/>
                    </a:p>
                  </a:txBody>
                  <a:tcPr marT="0" marB="0" marR="45825" marL="458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lt2"/>
                    </a:solidFill>
                  </a:tcPr>
                </a:tc>
                <a:tc>
                  <a:txBody>
                    <a:bodyPr/>
                    <a:lstStyle/>
                    <a:p>
                      <a:pPr indent="0" lvl="0" marL="0" marR="0" rtl="0" algn="ctr">
                        <a:lnSpc>
                          <a:spcPct val="107000"/>
                        </a:lnSpc>
                        <a:spcBef>
                          <a:spcPts val="0"/>
                        </a:spcBef>
                        <a:spcAft>
                          <a:spcPts val="0"/>
                        </a:spcAft>
                        <a:buClr>
                          <a:schemeClr val="dk1"/>
                        </a:buClr>
                        <a:buSzPts val="900"/>
                        <a:buFont typeface="Century Gothic"/>
                        <a:buNone/>
                      </a:pPr>
                      <a:r>
                        <a:rPr b="1" lang="en-GB" sz="1800" u="none" cap="none" strike="noStrike">
                          <a:solidFill>
                            <a:schemeClr val="dk1"/>
                          </a:solidFill>
                        </a:rPr>
                        <a:t>Topic 3</a:t>
                      </a:r>
                      <a:endParaRPr sz="6000" u="none" cap="none" strike="noStrike"/>
                    </a:p>
                  </a:txBody>
                  <a:tcPr marT="0" marB="0" marR="45825" marL="458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lt2"/>
                    </a:solidFill>
                  </a:tcPr>
                </a:tc>
                <a:tc>
                  <a:txBody>
                    <a:bodyPr/>
                    <a:lstStyle/>
                    <a:p>
                      <a:pPr indent="0" lvl="0" marL="0" marR="0" rtl="0" algn="ctr">
                        <a:lnSpc>
                          <a:spcPct val="107000"/>
                        </a:lnSpc>
                        <a:spcBef>
                          <a:spcPts val="0"/>
                        </a:spcBef>
                        <a:spcAft>
                          <a:spcPts val="0"/>
                        </a:spcAft>
                        <a:buClr>
                          <a:schemeClr val="dk1"/>
                        </a:buClr>
                        <a:buSzPts val="900"/>
                        <a:buFont typeface="Century Gothic"/>
                        <a:buNone/>
                      </a:pPr>
                      <a:r>
                        <a:rPr b="1" lang="en-GB" sz="1800" u="none" cap="none" strike="noStrike">
                          <a:solidFill>
                            <a:schemeClr val="dk1"/>
                          </a:solidFill>
                        </a:rPr>
                        <a:t>Topic 4</a:t>
                      </a:r>
                      <a:endParaRPr sz="6000" u="none" cap="none" strike="noStrike"/>
                    </a:p>
                  </a:txBody>
                  <a:tcPr marT="0" marB="0" marR="45825" marL="458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lt2"/>
                    </a:solidFill>
                  </a:tcPr>
                </a:tc>
                <a:tc>
                  <a:txBody>
                    <a:bodyPr/>
                    <a:lstStyle/>
                    <a:p>
                      <a:pPr indent="0" lvl="0" marL="0" marR="0" rtl="0" algn="ctr">
                        <a:lnSpc>
                          <a:spcPct val="107000"/>
                        </a:lnSpc>
                        <a:spcBef>
                          <a:spcPts val="0"/>
                        </a:spcBef>
                        <a:spcAft>
                          <a:spcPts val="0"/>
                        </a:spcAft>
                        <a:buClr>
                          <a:schemeClr val="dk1"/>
                        </a:buClr>
                        <a:buSzPts val="900"/>
                        <a:buFont typeface="Century Gothic"/>
                        <a:buNone/>
                      </a:pPr>
                      <a:r>
                        <a:rPr b="1" lang="en-GB" sz="1800" u="none" cap="none" strike="noStrike">
                          <a:solidFill>
                            <a:schemeClr val="dk1"/>
                          </a:solidFill>
                        </a:rPr>
                        <a:t>Topic 5</a:t>
                      </a:r>
                      <a:endParaRPr sz="6000" u="none" cap="none" strike="noStrike"/>
                    </a:p>
                  </a:txBody>
                  <a:tcPr marT="0" marB="0" marR="45825" marL="458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lt2"/>
                    </a:solidFill>
                  </a:tcPr>
                </a:tc>
              </a:tr>
              <a:tr h="1539025">
                <a:tc>
                  <a:txBody>
                    <a:bodyPr/>
                    <a:lstStyle/>
                    <a:p>
                      <a:pPr indent="0" lvl="0" marL="0" marR="0" rtl="0" algn="ctr">
                        <a:lnSpc>
                          <a:spcPct val="107000"/>
                        </a:lnSpc>
                        <a:spcBef>
                          <a:spcPts val="0"/>
                        </a:spcBef>
                        <a:spcAft>
                          <a:spcPts val="0"/>
                        </a:spcAft>
                        <a:buClr>
                          <a:schemeClr val="dk1"/>
                        </a:buClr>
                        <a:buSzPts val="1000"/>
                        <a:buFont typeface="Century Gothic"/>
                        <a:buNone/>
                      </a:pPr>
                      <a:r>
                        <a:rPr b="1" lang="en-GB" sz="1600" u="none" cap="none" strike="noStrike">
                          <a:solidFill>
                            <a:schemeClr val="dk1"/>
                          </a:solidFill>
                        </a:rPr>
                        <a:t>YEAR 7</a:t>
                      </a:r>
                      <a:endParaRPr sz="4800" u="none" cap="none" strike="noStrike"/>
                    </a:p>
                  </a:txBody>
                  <a:tcPr marT="0" marB="0" marR="45825" marL="458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lt2"/>
                    </a:solidFill>
                  </a:tcPr>
                </a:tc>
                <a:tc>
                  <a:txBody>
                    <a:bodyPr/>
                    <a:lstStyle/>
                    <a:p>
                      <a:pPr indent="0" lvl="0" marL="0" marR="0" rtl="0" algn="ctr">
                        <a:lnSpc>
                          <a:spcPct val="107000"/>
                        </a:lnSpc>
                        <a:spcBef>
                          <a:spcPts val="0"/>
                        </a:spcBef>
                        <a:spcAft>
                          <a:spcPts val="0"/>
                        </a:spcAft>
                        <a:buClr>
                          <a:srgbClr val="000000"/>
                        </a:buClr>
                        <a:buSzPts val="1100"/>
                        <a:buFont typeface="Calibri"/>
                        <a:buNone/>
                      </a:pPr>
                      <a:r>
                        <a:rPr b="1" lang="en-GB" sz="1800" u="none" cap="none" strike="noStrike">
                          <a:solidFill>
                            <a:schemeClr val="dk1"/>
                          </a:solidFill>
                        </a:rPr>
                        <a:t>Online Safety</a:t>
                      </a:r>
                      <a:endParaRPr b="1" sz="1800" u="none" cap="none" strike="noStrike">
                        <a:solidFill>
                          <a:schemeClr val="dk1"/>
                        </a:solidFill>
                      </a:endParaRPr>
                    </a:p>
                    <a:p>
                      <a:pPr indent="0" lvl="0" marL="0" marR="0" rtl="0" algn="ctr">
                        <a:lnSpc>
                          <a:spcPct val="100000"/>
                        </a:lnSpc>
                        <a:spcBef>
                          <a:spcPts val="0"/>
                        </a:spcBef>
                        <a:spcAft>
                          <a:spcPts val="0"/>
                        </a:spcAft>
                        <a:buClr>
                          <a:schemeClr val="dk1"/>
                        </a:buClr>
                        <a:buSzPts val="1800"/>
                        <a:buFont typeface="Calibri"/>
                        <a:buNone/>
                      </a:pPr>
                      <a:r>
                        <a:t/>
                      </a:r>
                      <a:endParaRPr b="1" sz="1800" u="none" cap="none" strike="noStrike">
                        <a:solidFill>
                          <a:schemeClr val="dk1"/>
                        </a:solidFill>
                        <a:latin typeface="Calibri"/>
                        <a:ea typeface="Calibri"/>
                        <a:cs typeface="Calibri"/>
                        <a:sym typeface="Calibri"/>
                      </a:endParaRPr>
                    </a:p>
                  </a:txBody>
                  <a:tcPr marT="0" marB="0" marR="45825" marL="45825" anchor="ctr">
                    <a:lnL cap="flat" cmpd="sng" w="12700">
                      <a:solidFill>
                        <a:schemeClr val="lt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lt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alpha val="40000"/>
                      </a:schemeClr>
                    </a:solidFill>
                  </a:tcPr>
                </a:tc>
                <a:tc>
                  <a:txBody>
                    <a:bodyPr/>
                    <a:lstStyle/>
                    <a:p>
                      <a:pPr indent="0" lvl="0" marL="0" marR="0" rtl="0" algn="ctr">
                        <a:lnSpc>
                          <a:spcPct val="107000"/>
                        </a:lnSpc>
                        <a:spcBef>
                          <a:spcPts val="0"/>
                        </a:spcBef>
                        <a:spcAft>
                          <a:spcPts val="0"/>
                        </a:spcAft>
                        <a:buClr>
                          <a:srgbClr val="000000"/>
                        </a:buClr>
                        <a:buSzPts val="1300"/>
                        <a:buFont typeface="Century Gothic"/>
                        <a:buNone/>
                      </a:pPr>
                      <a:r>
                        <a:rPr b="1" lang="en-GB" sz="1800" u="none" cap="none" strike="noStrike">
                          <a:solidFill>
                            <a:schemeClr val="dk1"/>
                          </a:solidFill>
                        </a:rPr>
                        <a:t>Binary Numbers</a:t>
                      </a:r>
                      <a:endParaRPr b="1" sz="1800" u="none" cap="none" strike="noStrike">
                        <a:solidFill>
                          <a:schemeClr val="dk1"/>
                        </a:solidFill>
                        <a:latin typeface="Calibri"/>
                        <a:ea typeface="Calibri"/>
                        <a:cs typeface="Calibri"/>
                        <a:sym typeface="Calibri"/>
                      </a:endParaRPr>
                    </a:p>
                  </a:txBody>
                  <a:tcPr marT="0" marB="0" marR="45825" marL="4582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lt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alpha val="40000"/>
                      </a:schemeClr>
                    </a:solidFill>
                  </a:tcPr>
                </a:tc>
                <a:tc>
                  <a:txBody>
                    <a:bodyPr/>
                    <a:lstStyle/>
                    <a:p>
                      <a:pPr indent="0" lvl="0" marL="0" marR="0" rtl="0" algn="ctr">
                        <a:lnSpc>
                          <a:spcPct val="107000"/>
                        </a:lnSpc>
                        <a:spcBef>
                          <a:spcPts val="0"/>
                        </a:spcBef>
                        <a:spcAft>
                          <a:spcPts val="0"/>
                        </a:spcAft>
                        <a:buClr>
                          <a:srgbClr val="000000"/>
                        </a:buClr>
                        <a:buSzPts val="1300"/>
                        <a:buFont typeface="Century Gothic"/>
                        <a:buNone/>
                      </a:pPr>
                      <a:r>
                        <a:rPr b="1" lang="en-GB" sz="1800" u="none" cap="none" strike="noStrike">
                          <a:solidFill>
                            <a:schemeClr val="dk1"/>
                          </a:solidFill>
                        </a:rPr>
                        <a:t>Scratch</a:t>
                      </a:r>
                      <a:endParaRPr sz="1400" u="none" cap="none" strike="noStrike"/>
                    </a:p>
                  </a:txBody>
                  <a:tcPr marT="0" marB="0" marR="45825" marL="4582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lt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alpha val="40000"/>
                      </a:schemeClr>
                    </a:solidFill>
                  </a:tcPr>
                </a:tc>
                <a:tc>
                  <a:txBody>
                    <a:bodyPr/>
                    <a:lstStyle/>
                    <a:p>
                      <a:pPr indent="0" lvl="0" marL="0" marR="0" rtl="0" algn="ctr">
                        <a:lnSpc>
                          <a:spcPct val="107000"/>
                        </a:lnSpc>
                        <a:spcBef>
                          <a:spcPts val="0"/>
                        </a:spcBef>
                        <a:spcAft>
                          <a:spcPts val="0"/>
                        </a:spcAft>
                        <a:buClr>
                          <a:srgbClr val="000000"/>
                        </a:buClr>
                        <a:buSzPts val="1300"/>
                        <a:buFont typeface="Century Gothic"/>
                        <a:buNone/>
                      </a:pPr>
                      <a:r>
                        <a:rPr b="1" lang="en-GB" sz="1800" u="none" cap="none" strike="noStrike">
                          <a:solidFill>
                            <a:schemeClr val="dk1"/>
                          </a:solidFill>
                        </a:rPr>
                        <a:t>Components of computers </a:t>
                      </a:r>
                      <a:endParaRPr b="1" sz="1800" u="none" cap="none" strike="noStrike">
                        <a:solidFill>
                          <a:schemeClr val="dk1"/>
                        </a:solidFill>
                        <a:latin typeface="Calibri"/>
                        <a:ea typeface="Calibri"/>
                        <a:cs typeface="Calibri"/>
                        <a:sym typeface="Calibri"/>
                      </a:endParaRPr>
                    </a:p>
                    <a:p>
                      <a:pPr indent="0" lvl="0" marL="0" marR="0" rtl="0" algn="ctr">
                        <a:lnSpc>
                          <a:spcPct val="107000"/>
                        </a:lnSpc>
                        <a:spcBef>
                          <a:spcPts val="0"/>
                        </a:spcBef>
                        <a:spcAft>
                          <a:spcPts val="0"/>
                        </a:spcAft>
                        <a:buClr>
                          <a:srgbClr val="000000"/>
                        </a:buClr>
                        <a:buSzPts val="1300"/>
                        <a:buFont typeface="Century Gothic"/>
                        <a:buNone/>
                      </a:pPr>
                      <a:r>
                        <a:t/>
                      </a:r>
                      <a:endParaRPr b="1" sz="1800" u="none" cap="none" strike="noStrike">
                        <a:solidFill>
                          <a:schemeClr val="dk1"/>
                        </a:solidFill>
                        <a:latin typeface="Calibri"/>
                        <a:ea typeface="Calibri"/>
                        <a:cs typeface="Calibri"/>
                        <a:sym typeface="Calibri"/>
                      </a:endParaRPr>
                    </a:p>
                  </a:txBody>
                  <a:tcPr marT="0" marB="0" marR="45825" marL="4582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lt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alpha val="40000"/>
                      </a:schemeClr>
                    </a:solidFill>
                  </a:tcPr>
                </a:tc>
                <a:tc>
                  <a:txBody>
                    <a:bodyPr/>
                    <a:lstStyle/>
                    <a:p>
                      <a:pPr indent="0" lvl="0" marL="0" marR="0" rtl="0" algn="ctr">
                        <a:lnSpc>
                          <a:spcPct val="107000"/>
                        </a:lnSpc>
                        <a:spcBef>
                          <a:spcPts val="0"/>
                        </a:spcBef>
                        <a:spcAft>
                          <a:spcPts val="0"/>
                        </a:spcAft>
                        <a:buClr>
                          <a:srgbClr val="000000"/>
                        </a:buClr>
                        <a:buSzPts val="1300"/>
                        <a:buFont typeface="Century Gothic"/>
                        <a:buNone/>
                      </a:pPr>
                      <a:r>
                        <a:rPr b="1" lang="en-GB" sz="1800" u="none" cap="none" strike="noStrike">
                          <a:solidFill>
                            <a:schemeClr val="dk1"/>
                          </a:solidFill>
                        </a:rPr>
                        <a:t>Networks</a:t>
                      </a:r>
                      <a:endParaRPr b="1" sz="1800" u="none" cap="none" strike="noStrike">
                        <a:solidFill>
                          <a:schemeClr val="dk1"/>
                        </a:solidFill>
                        <a:latin typeface="Calibri"/>
                        <a:ea typeface="Calibri"/>
                        <a:cs typeface="Calibri"/>
                        <a:sym typeface="Calibri"/>
                      </a:endParaRPr>
                    </a:p>
                    <a:p>
                      <a:pPr indent="0" lvl="0" marL="0" marR="0" rtl="0" algn="ctr">
                        <a:lnSpc>
                          <a:spcPct val="107000"/>
                        </a:lnSpc>
                        <a:spcBef>
                          <a:spcPts val="0"/>
                        </a:spcBef>
                        <a:spcAft>
                          <a:spcPts val="0"/>
                        </a:spcAft>
                        <a:buClr>
                          <a:srgbClr val="000000"/>
                        </a:buClr>
                        <a:buSzPts val="1300"/>
                        <a:buFont typeface="Century Gothic"/>
                        <a:buNone/>
                      </a:pPr>
                      <a:r>
                        <a:rPr b="1" lang="en-GB" sz="1800" u="none" cap="none" strike="noStrike">
                          <a:solidFill>
                            <a:schemeClr val="dk1"/>
                          </a:solidFill>
                        </a:rPr>
                        <a:t> </a:t>
                      </a:r>
                      <a:endParaRPr b="1" sz="1800" u="none" cap="none" strike="noStrike">
                        <a:solidFill>
                          <a:schemeClr val="dk1"/>
                        </a:solidFill>
                        <a:latin typeface="Calibri"/>
                        <a:ea typeface="Calibri"/>
                        <a:cs typeface="Calibri"/>
                        <a:sym typeface="Calibri"/>
                      </a:endParaRPr>
                    </a:p>
                  </a:txBody>
                  <a:tcPr marT="0" marB="0" marR="45825" marL="4582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lt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alpha val="40000"/>
                      </a:schemeClr>
                    </a:solidFill>
                  </a:tcPr>
                </a:tc>
              </a:tr>
              <a:tr h="1778500">
                <a:tc>
                  <a:txBody>
                    <a:bodyPr/>
                    <a:lstStyle/>
                    <a:p>
                      <a:pPr indent="0" lvl="0" marL="0" marR="0" rtl="0" algn="ctr">
                        <a:lnSpc>
                          <a:spcPct val="107000"/>
                        </a:lnSpc>
                        <a:spcBef>
                          <a:spcPts val="0"/>
                        </a:spcBef>
                        <a:spcAft>
                          <a:spcPts val="0"/>
                        </a:spcAft>
                        <a:buClr>
                          <a:schemeClr val="dk1"/>
                        </a:buClr>
                        <a:buSzPts val="1000"/>
                        <a:buFont typeface="Century Gothic"/>
                        <a:buNone/>
                      </a:pPr>
                      <a:r>
                        <a:rPr b="1" lang="en-GB" sz="1600" u="none" cap="none" strike="noStrike">
                          <a:solidFill>
                            <a:schemeClr val="dk1"/>
                          </a:solidFill>
                        </a:rPr>
                        <a:t>YEAR 8</a:t>
                      </a:r>
                      <a:endParaRPr sz="4800" u="none" cap="none" strike="noStrike"/>
                    </a:p>
                  </a:txBody>
                  <a:tcPr marT="0" marB="0" marR="45825" marL="458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lt2"/>
                    </a:solidFill>
                  </a:tcPr>
                </a:tc>
                <a:tc>
                  <a:txBody>
                    <a:bodyPr/>
                    <a:lstStyle/>
                    <a:p>
                      <a:pPr indent="0" lvl="0" marL="0" marR="0" rtl="0" algn="ctr">
                        <a:lnSpc>
                          <a:spcPct val="107000"/>
                        </a:lnSpc>
                        <a:spcBef>
                          <a:spcPts val="0"/>
                        </a:spcBef>
                        <a:spcAft>
                          <a:spcPts val="0"/>
                        </a:spcAft>
                        <a:buClr>
                          <a:srgbClr val="000000"/>
                        </a:buClr>
                        <a:buSzPts val="1300"/>
                        <a:buFont typeface="Century Gothic"/>
                        <a:buNone/>
                      </a:pPr>
                      <a:r>
                        <a:rPr b="1" lang="en-GB" sz="1800" u="none" cap="none" strike="noStrike">
                          <a:solidFill>
                            <a:schemeClr val="dk1"/>
                          </a:solidFill>
                        </a:rPr>
                        <a:t>Binary images </a:t>
                      </a:r>
                      <a:endParaRPr b="1" sz="1800" u="none" cap="none" strike="noStrike">
                        <a:solidFill>
                          <a:schemeClr val="dk1"/>
                        </a:solidFill>
                        <a:latin typeface="Calibri"/>
                        <a:ea typeface="Calibri"/>
                        <a:cs typeface="Calibri"/>
                        <a:sym typeface="Calibri"/>
                      </a:endParaRPr>
                    </a:p>
                  </a:txBody>
                  <a:tcPr marT="0" marB="0" marR="45825" marL="45825" anchor="ctr">
                    <a:lnL cap="flat" cmpd="sng" w="12700">
                      <a:solidFill>
                        <a:schemeClr val="lt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alpha val="40000"/>
                      </a:schemeClr>
                    </a:solidFill>
                  </a:tcPr>
                </a:tc>
                <a:tc>
                  <a:txBody>
                    <a:bodyPr/>
                    <a:lstStyle/>
                    <a:p>
                      <a:pPr indent="0" lvl="0" marL="0" marR="0" rtl="0" algn="ctr">
                        <a:lnSpc>
                          <a:spcPct val="107000"/>
                        </a:lnSpc>
                        <a:spcBef>
                          <a:spcPts val="0"/>
                        </a:spcBef>
                        <a:spcAft>
                          <a:spcPts val="0"/>
                        </a:spcAft>
                        <a:buClr>
                          <a:schemeClr val="dk1"/>
                        </a:buClr>
                        <a:buSzPts val="1300"/>
                        <a:buFont typeface="Calibri"/>
                        <a:buNone/>
                      </a:pPr>
                      <a:r>
                        <a:rPr b="1" lang="en-GB" sz="1800" u="none" cap="none" strike="noStrike">
                          <a:solidFill>
                            <a:schemeClr val="dk1"/>
                          </a:solidFill>
                        </a:rPr>
                        <a:t>Introduction to Python Rapid Router</a:t>
                      </a:r>
                      <a:endParaRPr b="1" sz="1800" u="none" cap="none" strike="noStrike">
                        <a:solidFill>
                          <a:schemeClr val="dk1"/>
                        </a:solidFill>
                        <a:latin typeface="Calibri"/>
                        <a:ea typeface="Calibri"/>
                        <a:cs typeface="Calibri"/>
                        <a:sym typeface="Calibri"/>
                      </a:endParaRPr>
                    </a:p>
                  </a:txBody>
                  <a:tcPr marT="0" marB="0" marR="45825" marL="4582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alpha val="40000"/>
                      </a:schemeClr>
                    </a:solidFill>
                  </a:tcPr>
                </a:tc>
                <a:tc>
                  <a:txBody>
                    <a:bodyPr/>
                    <a:lstStyle/>
                    <a:p>
                      <a:pPr indent="0" lvl="0" marL="0" marR="0" rtl="0" algn="ctr">
                        <a:lnSpc>
                          <a:spcPct val="107000"/>
                        </a:lnSpc>
                        <a:spcBef>
                          <a:spcPts val="0"/>
                        </a:spcBef>
                        <a:spcAft>
                          <a:spcPts val="0"/>
                        </a:spcAft>
                        <a:buClr>
                          <a:srgbClr val="000000"/>
                        </a:buClr>
                        <a:buSzPts val="1300"/>
                        <a:buFont typeface="Century Gothic"/>
                        <a:buNone/>
                      </a:pPr>
                      <a:r>
                        <a:rPr b="1" lang="en-GB" sz="1800" u="none" cap="none" strike="noStrike">
                          <a:solidFill>
                            <a:schemeClr val="dk1"/>
                          </a:solidFill>
                        </a:rPr>
                        <a:t> Computer Systems</a:t>
                      </a:r>
                      <a:endParaRPr b="1" sz="1800" u="none" cap="none" strike="noStrike">
                        <a:solidFill>
                          <a:schemeClr val="dk1"/>
                        </a:solidFill>
                        <a:latin typeface="Calibri"/>
                        <a:ea typeface="Calibri"/>
                        <a:cs typeface="Calibri"/>
                        <a:sym typeface="Calibri"/>
                      </a:endParaRPr>
                    </a:p>
                  </a:txBody>
                  <a:tcPr marT="0" marB="0" marR="45825" marL="4582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alpha val="40000"/>
                      </a:schemeClr>
                    </a:solidFill>
                  </a:tcPr>
                </a:tc>
                <a:tc>
                  <a:txBody>
                    <a:bodyPr/>
                    <a:lstStyle/>
                    <a:p>
                      <a:pPr indent="0" lvl="0" marL="0" marR="0" rtl="0" algn="ctr">
                        <a:lnSpc>
                          <a:spcPct val="107000"/>
                        </a:lnSpc>
                        <a:spcBef>
                          <a:spcPts val="0"/>
                        </a:spcBef>
                        <a:spcAft>
                          <a:spcPts val="0"/>
                        </a:spcAft>
                        <a:buClr>
                          <a:schemeClr val="dk1"/>
                        </a:buClr>
                        <a:buSzPts val="1300"/>
                        <a:buFont typeface="Calibri"/>
                        <a:buNone/>
                      </a:pPr>
                      <a:r>
                        <a:rPr b="1" lang="en-GB" sz="1800" u="none" cap="none" strike="noStrike">
                          <a:solidFill>
                            <a:schemeClr val="dk1"/>
                          </a:solidFill>
                        </a:rPr>
                        <a:t>Handling Data</a:t>
                      </a:r>
                      <a:endParaRPr b="1" sz="1800" u="none" cap="none" strike="noStrike">
                        <a:solidFill>
                          <a:schemeClr val="dk1"/>
                        </a:solidFill>
                        <a:latin typeface="Calibri"/>
                        <a:ea typeface="Calibri"/>
                        <a:cs typeface="Calibri"/>
                        <a:sym typeface="Calibri"/>
                      </a:endParaRPr>
                    </a:p>
                    <a:p>
                      <a:pPr indent="0" lvl="0" marL="0" marR="0" rtl="0" algn="ctr">
                        <a:lnSpc>
                          <a:spcPct val="107000"/>
                        </a:lnSpc>
                        <a:spcBef>
                          <a:spcPts val="0"/>
                        </a:spcBef>
                        <a:spcAft>
                          <a:spcPts val="0"/>
                        </a:spcAft>
                        <a:buClr>
                          <a:schemeClr val="dk1"/>
                        </a:buClr>
                        <a:buSzPts val="1300"/>
                        <a:buFont typeface="Calibri"/>
                        <a:buNone/>
                      </a:pPr>
                      <a:r>
                        <a:t/>
                      </a:r>
                      <a:endParaRPr b="1" sz="1800" u="none" cap="none" strike="noStrike">
                        <a:solidFill>
                          <a:schemeClr val="dk1"/>
                        </a:solidFill>
                      </a:endParaRPr>
                    </a:p>
                  </a:txBody>
                  <a:tcPr marT="0" marB="0" marR="45825" marL="4582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alpha val="40000"/>
                      </a:schemeClr>
                    </a:solidFill>
                  </a:tcPr>
                </a:tc>
                <a:tc>
                  <a:txBody>
                    <a:bodyPr/>
                    <a:lstStyle/>
                    <a:p>
                      <a:pPr indent="0" lvl="0" marL="0" marR="0" rtl="0" algn="ctr">
                        <a:lnSpc>
                          <a:spcPct val="107000"/>
                        </a:lnSpc>
                        <a:spcBef>
                          <a:spcPts val="0"/>
                        </a:spcBef>
                        <a:spcAft>
                          <a:spcPts val="0"/>
                        </a:spcAft>
                        <a:buClr>
                          <a:srgbClr val="000000"/>
                        </a:buClr>
                        <a:buSzPts val="1300"/>
                        <a:buFont typeface="Century Gothic"/>
                        <a:buNone/>
                      </a:pPr>
                      <a:r>
                        <a:rPr b="1" lang="en-GB" sz="1800" u="none" cap="none" strike="noStrike">
                          <a:solidFill>
                            <a:schemeClr val="dk1"/>
                          </a:solidFill>
                        </a:rPr>
                        <a:t>Website Development</a:t>
                      </a:r>
                      <a:endParaRPr sz="1800" u="none" cap="none" strike="noStrike"/>
                    </a:p>
                  </a:txBody>
                  <a:tcPr marT="0" marB="0" marR="45825" marL="4582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alpha val="40000"/>
                      </a:schemeClr>
                    </a:solidFill>
                  </a:tcPr>
                </a:tc>
              </a:tr>
              <a:tr h="1912225">
                <a:tc>
                  <a:txBody>
                    <a:bodyPr/>
                    <a:lstStyle/>
                    <a:p>
                      <a:pPr indent="0" lvl="0" marL="0" marR="0" rtl="0" algn="ctr">
                        <a:lnSpc>
                          <a:spcPct val="107000"/>
                        </a:lnSpc>
                        <a:spcBef>
                          <a:spcPts val="0"/>
                        </a:spcBef>
                        <a:spcAft>
                          <a:spcPts val="0"/>
                        </a:spcAft>
                        <a:buClr>
                          <a:schemeClr val="dk1"/>
                        </a:buClr>
                        <a:buSzPts val="1000"/>
                        <a:buFont typeface="Century Gothic"/>
                        <a:buNone/>
                      </a:pPr>
                      <a:r>
                        <a:rPr b="1" lang="en-GB" sz="1600" u="none" cap="none" strike="noStrike">
                          <a:solidFill>
                            <a:schemeClr val="dk1"/>
                          </a:solidFill>
                        </a:rPr>
                        <a:t>YEAR 9</a:t>
                      </a:r>
                      <a:endParaRPr b="1" sz="1600" u="none" cap="none" strike="noStrike">
                        <a:solidFill>
                          <a:schemeClr val="dk1"/>
                        </a:solidFill>
                      </a:endParaRPr>
                    </a:p>
                  </a:txBody>
                  <a:tcPr marT="0" marB="0" marR="45825" marL="4582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lt2"/>
                    </a:solidFill>
                  </a:tcPr>
                </a:tc>
                <a:tc>
                  <a:txBody>
                    <a:bodyPr/>
                    <a:lstStyle/>
                    <a:p>
                      <a:pPr indent="0" lvl="0" marL="0" marR="0" rtl="0" algn="ctr">
                        <a:lnSpc>
                          <a:spcPct val="107000"/>
                        </a:lnSpc>
                        <a:spcBef>
                          <a:spcPts val="0"/>
                        </a:spcBef>
                        <a:spcAft>
                          <a:spcPts val="0"/>
                        </a:spcAft>
                        <a:buClr>
                          <a:schemeClr val="dk1"/>
                        </a:buClr>
                        <a:buSzPts val="1300"/>
                        <a:buFont typeface="Century Gothic"/>
                        <a:buNone/>
                      </a:pPr>
                      <a:r>
                        <a:rPr b="1" lang="en-GB" sz="1800" u="none" cap="none" strike="noStrike">
                          <a:solidFill>
                            <a:schemeClr val="dk1"/>
                          </a:solidFill>
                        </a:rPr>
                        <a:t>Python Programming</a:t>
                      </a:r>
                      <a:endParaRPr sz="1400" u="none" cap="none" strike="noStrike"/>
                    </a:p>
                  </a:txBody>
                  <a:tcPr marT="0" marB="0" marR="45825" marL="45825" anchor="ctr">
                    <a:lnL cap="flat" cmpd="sng" w="12700">
                      <a:solidFill>
                        <a:schemeClr val="lt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alpha val="40000"/>
                      </a:schemeClr>
                    </a:solidFill>
                  </a:tcPr>
                </a:tc>
                <a:tc>
                  <a:txBody>
                    <a:bodyPr/>
                    <a:lstStyle/>
                    <a:p>
                      <a:pPr indent="0" lvl="0" marL="0" marR="0" rtl="0" algn="ctr">
                        <a:lnSpc>
                          <a:spcPct val="107000"/>
                        </a:lnSpc>
                        <a:spcBef>
                          <a:spcPts val="0"/>
                        </a:spcBef>
                        <a:spcAft>
                          <a:spcPts val="0"/>
                        </a:spcAft>
                        <a:buClr>
                          <a:schemeClr val="dk1"/>
                        </a:buClr>
                        <a:buSzPts val="1300"/>
                        <a:buFont typeface="Century Gothic"/>
                        <a:buNone/>
                      </a:pPr>
                      <a:r>
                        <a:rPr b="1" lang="en-GB" sz="1800" u="none" cap="none" strike="noStrike">
                          <a:solidFill>
                            <a:schemeClr val="dk1"/>
                          </a:solidFill>
                          <a:latin typeface="Calibri"/>
                          <a:ea typeface="Calibri"/>
                          <a:cs typeface="Calibri"/>
                          <a:sym typeface="Calibri"/>
                        </a:rPr>
                        <a:t>Network Hardware and Security</a:t>
                      </a:r>
                      <a:endParaRPr sz="1400" u="none" cap="none" strike="noStrike"/>
                    </a:p>
                    <a:p>
                      <a:pPr indent="0" lvl="0" marL="0" marR="0" rtl="0" algn="ctr">
                        <a:lnSpc>
                          <a:spcPct val="107000"/>
                        </a:lnSpc>
                        <a:spcBef>
                          <a:spcPts val="0"/>
                        </a:spcBef>
                        <a:spcAft>
                          <a:spcPts val="0"/>
                        </a:spcAft>
                        <a:buClr>
                          <a:schemeClr val="dk1"/>
                        </a:buClr>
                        <a:buSzPts val="1300"/>
                        <a:buFont typeface="Century Gothic"/>
                        <a:buNone/>
                      </a:pPr>
                      <a:r>
                        <a:t/>
                      </a:r>
                      <a:endParaRPr b="1" sz="1800" u="none" cap="none" strike="noStrike">
                        <a:solidFill>
                          <a:schemeClr val="dk1"/>
                        </a:solidFill>
                        <a:latin typeface="Calibri"/>
                        <a:ea typeface="Calibri"/>
                        <a:cs typeface="Calibri"/>
                        <a:sym typeface="Calibri"/>
                      </a:endParaRPr>
                    </a:p>
                  </a:txBody>
                  <a:tcPr marT="0" marB="0" marR="45825" marL="4582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alpha val="40000"/>
                      </a:schemeClr>
                    </a:solidFill>
                  </a:tcPr>
                </a:tc>
                <a:tc>
                  <a:txBody>
                    <a:bodyPr/>
                    <a:lstStyle/>
                    <a:p>
                      <a:pPr indent="0" lvl="0" marL="0" marR="0" rtl="0" algn="ctr">
                        <a:lnSpc>
                          <a:spcPct val="107000"/>
                        </a:lnSpc>
                        <a:spcBef>
                          <a:spcPts val="0"/>
                        </a:spcBef>
                        <a:spcAft>
                          <a:spcPts val="0"/>
                        </a:spcAft>
                        <a:buClr>
                          <a:schemeClr val="dk1"/>
                        </a:buClr>
                        <a:buSzPts val="1300"/>
                        <a:buFont typeface="Century Gothic"/>
                        <a:buNone/>
                      </a:pPr>
                      <a:r>
                        <a:rPr b="1" lang="en-GB" sz="1800" u="none" cap="none" strike="noStrike">
                          <a:solidFill>
                            <a:schemeClr val="dk1"/>
                          </a:solidFill>
                        </a:rPr>
                        <a:t>The Future of Computing</a:t>
                      </a:r>
                      <a:endParaRPr b="1" sz="1800" u="none" cap="none" strike="noStrike">
                        <a:solidFill>
                          <a:schemeClr val="dk1"/>
                        </a:solidFill>
                        <a:latin typeface="Calibri"/>
                        <a:ea typeface="Calibri"/>
                        <a:cs typeface="Calibri"/>
                        <a:sym typeface="Calibri"/>
                      </a:endParaRPr>
                    </a:p>
                  </a:txBody>
                  <a:tcPr marT="0" marB="0" marR="45825" marL="4582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alpha val="40000"/>
                      </a:schemeClr>
                    </a:solidFill>
                  </a:tcPr>
                </a:tc>
                <a:tc>
                  <a:txBody>
                    <a:bodyPr/>
                    <a:lstStyle/>
                    <a:p>
                      <a:pPr indent="0" lvl="0" marL="0" marR="0" rtl="0" algn="ctr">
                        <a:lnSpc>
                          <a:spcPct val="107000"/>
                        </a:lnSpc>
                        <a:spcBef>
                          <a:spcPts val="0"/>
                        </a:spcBef>
                        <a:spcAft>
                          <a:spcPts val="0"/>
                        </a:spcAft>
                        <a:buClr>
                          <a:schemeClr val="dk1"/>
                        </a:buClr>
                        <a:buSzPts val="1300"/>
                        <a:buFont typeface="Century Gothic"/>
                        <a:buNone/>
                      </a:pPr>
                      <a:r>
                        <a:rPr b="1" lang="en-GB" sz="1800" u="none" cap="none" strike="noStrike">
                          <a:solidFill>
                            <a:schemeClr val="dk1"/>
                          </a:solidFill>
                        </a:rPr>
                        <a:t>Binary Sound</a:t>
                      </a:r>
                      <a:endParaRPr b="1" sz="1800" u="none" cap="none" strike="noStrike">
                        <a:solidFill>
                          <a:schemeClr val="dk1"/>
                        </a:solidFill>
                        <a:latin typeface="Calibri"/>
                        <a:ea typeface="Calibri"/>
                        <a:cs typeface="Calibri"/>
                        <a:sym typeface="Calibri"/>
                      </a:endParaRPr>
                    </a:p>
                  </a:txBody>
                  <a:tcPr marT="0" marB="0" marR="45825" marL="4582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alpha val="40000"/>
                      </a:schemeClr>
                    </a:solidFill>
                  </a:tcPr>
                </a:tc>
                <a:tc>
                  <a:txBody>
                    <a:bodyPr/>
                    <a:lstStyle/>
                    <a:p>
                      <a:pPr indent="0" lvl="0" marL="0" marR="0" rtl="0" algn="ctr">
                        <a:lnSpc>
                          <a:spcPct val="107000"/>
                        </a:lnSpc>
                        <a:spcBef>
                          <a:spcPts val="0"/>
                        </a:spcBef>
                        <a:spcAft>
                          <a:spcPts val="0"/>
                        </a:spcAft>
                        <a:buClr>
                          <a:srgbClr val="000000"/>
                        </a:buClr>
                        <a:buSzPts val="1300"/>
                        <a:buFont typeface="Century Gothic"/>
                        <a:buNone/>
                      </a:pPr>
                      <a:r>
                        <a:t/>
                      </a:r>
                      <a:endParaRPr sz="1600" u="none" cap="none" strike="noStrike"/>
                    </a:p>
                  </a:txBody>
                  <a:tcPr marT="0" marB="0" marR="45825" marL="4582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alpha val="40000"/>
                      </a:schemeClr>
                    </a:solidFill>
                  </a:tcPr>
                </a:tc>
              </a:tr>
            </a:tbl>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graphicFrame>
        <p:nvGraphicFramePr>
          <p:cNvPr id="184" name="Google Shape;184;p26"/>
          <p:cNvGraphicFramePr/>
          <p:nvPr/>
        </p:nvGraphicFramePr>
        <p:xfrm>
          <a:off x="3607186" y="2783272"/>
          <a:ext cx="3000000" cy="3000000"/>
        </p:xfrm>
        <a:graphic>
          <a:graphicData uri="http://schemas.openxmlformats.org/drawingml/2006/table">
            <a:tbl>
              <a:tblPr>
                <a:noFill/>
                <a:tableStyleId>{D494C788-981C-42D0-8F73-AA257D79B1B1}</a:tableStyleId>
              </a:tblPr>
              <a:tblGrid>
                <a:gridCol w="415875"/>
                <a:gridCol w="416250"/>
              </a:tblGrid>
              <a:tr h="952400">
                <a:tc>
                  <a:txBody>
                    <a:bodyPr/>
                    <a:lstStyle/>
                    <a:p>
                      <a:pPr indent="0" lvl="0" marL="0" marR="0" rtl="0" algn="ctr">
                        <a:lnSpc>
                          <a:spcPct val="107000"/>
                        </a:lnSpc>
                        <a:spcBef>
                          <a:spcPts val="0"/>
                        </a:spcBef>
                        <a:spcAft>
                          <a:spcPts val="0"/>
                        </a:spcAft>
                        <a:buClr>
                          <a:schemeClr val="dk1"/>
                        </a:buClr>
                        <a:buSzPts val="900"/>
                        <a:buFont typeface="Calibri"/>
                        <a:buNone/>
                      </a:pPr>
                      <a:r>
                        <a:t/>
                      </a:r>
                      <a:endParaRPr sz="600" u="none" cap="none" strike="noStrike"/>
                    </a:p>
                  </a:txBody>
                  <a:tcPr marT="0" marB="0" marR="45825" marL="4582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00FFFF">
                        <a:alpha val="69019"/>
                      </a:srgbClr>
                    </a:solidFill>
                  </a:tcPr>
                </a:tc>
                <a:tc>
                  <a:txBody>
                    <a:bodyPr/>
                    <a:lstStyle/>
                    <a:p>
                      <a:pPr indent="0" lvl="0" marL="0" marR="0" rtl="0" algn="ctr">
                        <a:lnSpc>
                          <a:spcPct val="107000"/>
                        </a:lnSpc>
                        <a:spcBef>
                          <a:spcPts val="0"/>
                        </a:spcBef>
                        <a:spcAft>
                          <a:spcPts val="0"/>
                        </a:spcAft>
                        <a:buClr>
                          <a:schemeClr val="dk1"/>
                        </a:buClr>
                        <a:buSzPts val="900"/>
                        <a:buFont typeface="Calibri"/>
                        <a:buNone/>
                      </a:pPr>
                      <a:r>
                        <a:t/>
                      </a:r>
                      <a:endParaRPr b="0" sz="600" u="none" cap="none" strike="noStrike"/>
                    </a:p>
                  </a:txBody>
                  <a:tcPr marT="0" marB="0" marR="45825" marL="4582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4C">
                        <a:alpha val="69019"/>
                      </a:srgbClr>
                    </a:solidFill>
                  </a:tcPr>
                </a:tc>
              </a:tr>
            </a:tbl>
          </a:graphicData>
        </a:graphic>
      </p:graphicFrame>
      <p:graphicFrame>
        <p:nvGraphicFramePr>
          <p:cNvPr id="185" name="Google Shape;185;p26"/>
          <p:cNvGraphicFramePr/>
          <p:nvPr/>
        </p:nvGraphicFramePr>
        <p:xfrm>
          <a:off x="111196" y="4424661"/>
          <a:ext cx="3000000" cy="3000000"/>
        </p:xfrm>
        <a:graphic>
          <a:graphicData uri="http://schemas.openxmlformats.org/drawingml/2006/table">
            <a:tbl>
              <a:tblPr>
                <a:noFill/>
                <a:tableStyleId>{D494C788-981C-42D0-8F73-AA257D79B1B1}</a:tableStyleId>
              </a:tblPr>
              <a:tblGrid>
                <a:gridCol w="6195450"/>
                <a:gridCol w="5640975"/>
              </a:tblGrid>
              <a:tr h="321475">
                <a:tc>
                  <a:txBody>
                    <a:bodyPr/>
                    <a:lstStyle/>
                    <a:p>
                      <a:pPr indent="0" lvl="0" marL="0" marR="0" rtl="0" algn="ctr">
                        <a:lnSpc>
                          <a:spcPct val="106000"/>
                        </a:lnSpc>
                        <a:spcBef>
                          <a:spcPts val="0"/>
                        </a:spcBef>
                        <a:spcAft>
                          <a:spcPts val="0"/>
                        </a:spcAft>
                        <a:buClr>
                          <a:srgbClr val="000000"/>
                        </a:buClr>
                        <a:buSzPts val="1800"/>
                        <a:buFont typeface="Arial"/>
                        <a:buNone/>
                      </a:pPr>
                      <a:r>
                        <a:rPr b="1" lang="en-GB" sz="1800" u="none" cap="none" strike="noStrike"/>
                        <a:t> </a:t>
                      </a:r>
                      <a:endParaRPr b="1" sz="1800" u="none" cap="none" strike="noStrike">
                        <a:latin typeface="Calibri"/>
                        <a:ea typeface="Calibri"/>
                        <a:cs typeface="Calibri"/>
                        <a:sym typeface="Calibri"/>
                      </a:endParaRPr>
                    </a:p>
                  </a:txBody>
                  <a:tcPr marT="0" marB="0" marR="68575" marL="6857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DB94FF"/>
                    </a:solidFill>
                  </a:tcPr>
                </a:tc>
                <a:tc>
                  <a:txBody>
                    <a:bodyPr/>
                    <a:lstStyle/>
                    <a:p>
                      <a:pPr indent="0" lvl="0" marL="0" marR="0" rtl="0" algn="ctr">
                        <a:lnSpc>
                          <a:spcPct val="106000"/>
                        </a:lnSpc>
                        <a:spcBef>
                          <a:spcPts val="0"/>
                        </a:spcBef>
                        <a:spcAft>
                          <a:spcPts val="0"/>
                        </a:spcAft>
                        <a:buClr>
                          <a:srgbClr val="000000"/>
                        </a:buClr>
                        <a:buSzPts val="1800"/>
                        <a:buFont typeface="Arial"/>
                        <a:buNone/>
                      </a:pPr>
                      <a:r>
                        <a:rPr b="1" lang="en-GB" sz="1800" u="none" cap="none" strike="noStrike"/>
                        <a:t> </a:t>
                      </a:r>
                      <a:endParaRPr b="1" sz="1800" u="none" cap="none" strike="noStrike">
                        <a:latin typeface="Calibri"/>
                        <a:ea typeface="Calibri"/>
                        <a:cs typeface="Calibri"/>
                        <a:sym typeface="Calibri"/>
                      </a:endParaRPr>
                    </a:p>
                  </a:txBody>
                  <a:tcPr marT="0" marB="0" marR="68575" marL="6857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00FFFF"/>
                    </a:solidFill>
                  </a:tcPr>
                </a:tc>
              </a:tr>
            </a:tbl>
          </a:graphicData>
        </a:graphic>
      </p:graphicFrame>
      <p:graphicFrame>
        <p:nvGraphicFramePr>
          <p:cNvPr id="186" name="Google Shape;186;p26"/>
          <p:cNvGraphicFramePr/>
          <p:nvPr/>
        </p:nvGraphicFramePr>
        <p:xfrm>
          <a:off x="111146" y="1163123"/>
          <a:ext cx="3000000" cy="3000000"/>
        </p:xfrm>
        <a:graphic>
          <a:graphicData uri="http://schemas.openxmlformats.org/drawingml/2006/table">
            <a:tbl>
              <a:tblPr>
                <a:noFill/>
                <a:tableStyleId>{D494C788-981C-42D0-8F73-AA257D79B1B1}</a:tableStyleId>
              </a:tblPr>
              <a:tblGrid>
                <a:gridCol w="528375"/>
                <a:gridCol w="1318525"/>
                <a:gridCol w="1652700"/>
                <a:gridCol w="834200"/>
                <a:gridCol w="819950"/>
                <a:gridCol w="187575"/>
                <a:gridCol w="1219200"/>
                <a:gridCol w="313500"/>
                <a:gridCol w="981900"/>
                <a:gridCol w="672250"/>
                <a:gridCol w="490950"/>
                <a:gridCol w="1163200"/>
                <a:gridCol w="1654150"/>
              </a:tblGrid>
              <a:tr h="284350">
                <a:tc>
                  <a:txBody>
                    <a:bodyPr/>
                    <a:lstStyle/>
                    <a:p>
                      <a:pPr indent="0" lvl="0" marL="0" marR="0" rtl="0" algn="ctr">
                        <a:lnSpc>
                          <a:spcPct val="107000"/>
                        </a:lnSpc>
                        <a:spcBef>
                          <a:spcPts val="0"/>
                        </a:spcBef>
                        <a:spcAft>
                          <a:spcPts val="0"/>
                        </a:spcAft>
                        <a:buClr>
                          <a:schemeClr val="dk1"/>
                        </a:buClr>
                        <a:buSzPts val="900"/>
                        <a:buFont typeface="Calibri"/>
                        <a:buNone/>
                      </a:pPr>
                      <a:r>
                        <a:t/>
                      </a:r>
                      <a:endParaRPr sz="1900" u="none" cap="none" strike="noStrike"/>
                    </a:p>
                  </a:txBody>
                  <a:tcPr marT="0" marB="0" marR="45825" marL="45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900"/>
                        <a:buFont typeface="Calibri"/>
                        <a:buNone/>
                      </a:pPr>
                      <a:r>
                        <a:rPr b="1" i="0" lang="en-GB" sz="700" u="none" cap="none" strike="noStrike">
                          <a:solidFill>
                            <a:schemeClr val="dk1"/>
                          </a:solidFill>
                          <a:latin typeface="Calibri"/>
                          <a:ea typeface="Calibri"/>
                          <a:cs typeface="Calibri"/>
                          <a:sym typeface="Calibri"/>
                        </a:rPr>
                        <a:t> </a:t>
                      </a:r>
                      <a:endParaRPr sz="2000" u="none" cap="none" strike="noStrike"/>
                    </a:p>
                  </a:txBody>
                  <a:tcPr marT="0" marB="0" marR="45825" marL="45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900"/>
                        <a:buFont typeface="Calibri"/>
                        <a:buNone/>
                      </a:pPr>
                      <a:r>
                        <a:rPr b="1" i="0" lang="en-GB" sz="900" u="none" cap="none" strike="noStrike">
                          <a:solidFill>
                            <a:schemeClr val="dk1"/>
                          </a:solidFill>
                          <a:latin typeface="Calibri"/>
                          <a:ea typeface="Calibri"/>
                          <a:cs typeface="Calibri"/>
                          <a:sym typeface="Calibri"/>
                        </a:rPr>
                        <a:t>HT 1</a:t>
                      </a:r>
                      <a:endParaRPr sz="2800" u="none" cap="none" strike="noStrike"/>
                    </a:p>
                  </a:txBody>
                  <a:tcPr marT="0" marB="0" marR="45825" marL="458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gridSpan="2">
                  <a:txBody>
                    <a:bodyPr/>
                    <a:lstStyle/>
                    <a:p>
                      <a:pPr indent="0" lvl="0" marL="0" marR="0" rtl="0" algn="ctr">
                        <a:lnSpc>
                          <a:spcPct val="107000"/>
                        </a:lnSpc>
                        <a:spcBef>
                          <a:spcPts val="0"/>
                        </a:spcBef>
                        <a:spcAft>
                          <a:spcPts val="0"/>
                        </a:spcAft>
                        <a:buClr>
                          <a:schemeClr val="dk1"/>
                        </a:buClr>
                        <a:buSzPts val="900"/>
                        <a:buFont typeface="Calibri"/>
                        <a:buNone/>
                      </a:pPr>
                      <a:r>
                        <a:rPr b="1" i="0" lang="en-GB" sz="900" u="none" cap="none" strike="noStrike">
                          <a:solidFill>
                            <a:schemeClr val="dk1"/>
                          </a:solidFill>
                          <a:latin typeface="Calibri"/>
                          <a:ea typeface="Calibri"/>
                          <a:cs typeface="Calibri"/>
                          <a:sym typeface="Calibri"/>
                        </a:rPr>
                        <a:t>HT 2</a:t>
                      </a:r>
                      <a:endParaRPr sz="2800" u="none" cap="none" strike="noStrike"/>
                    </a:p>
                  </a:txBody>
                  <a:tcPr marT="0" marB="0" marR="45825" marL="458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c gridSpan="3">
                  <a:txBody>
                    <a:bodyPr/>
                    <a:lstStyle/>
                    <a:p>
                      <a:pPr indent="0" lvl="0" marL="0" marR="0" rtl="0" algn="ctr">
                        <a:lnSpc>
                          <a:spcPct val="107000"/>
                        </a:lnSpc>
                        <a:spcBef>
                          <a:spcPts val="0"/>
                        </a:spcBef>
                        <a:spcAft>
                          <a:spcPts val="0"/>
                        </a:spcAft>
                        <a:buClr>
                          <a:schemeClr val="dk1"/>
                        </a:buClr>
                        <a:buSzPts val="900"/>
                        <a:buFont typeface="Calibri"/>
                        <a:buNone/>
                      </a:pPr>
                      <a:r>
                        <a:rPr b="1" i="0" lang="en-GB" sz="900" u="none" cap="none" strike="noStrike">
                          <a:solidFill>
                            <a:schemeClr val="dk1"/>
                          </a:solidFill>
                          <a:latin typeface="Calibri"/>
                          <a:ea typeface="Calibri"/>
                          <a:cs typeface="Calibri"/>
                          <a:sym typeface="Calibri"/>
                        </a:rPr>
                        <a:t>HT 3</a:t>
                      </a:r>
                      <a:endParaRPr sz="2800" u="none" cap="none" strike="noStrike"/>
                    </a:p>
                  </a:txBody>
                  <a:tcPr marT="0" marB="0" marR="45825" marL="458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c hMerge="1"/>
                <a:tc gridSpan="2">
                  <a:txBody>
                    <a:bodyPr/>
                    <a:lstStyle/>
                    <a:p>
                      <a:pPr indent="0" lvl="0" marL="0" marR="0" rtl="0" algn="ctr">
                        <a:lnSpc>
                          <a:spcPct val="107000"/>
                        </a:lnSpc>
                        <a:spcBef>
                          <a:spcPts val="0"/>
                        </a:spcBef>
                        <a:spcAft>
                          <a:spcPts val="0"/>
                        </a:spcAft>
                        <a:buClr>
                          <a:schemeClr val="dk1"/>
                        </a:buClr>
                        <a:buSzPts val="900"/>
                        <a:buFont typeface="Calibri"/>
                        <a:buNone/>
                      </a:pPr>
                      <a:r>
                        <a:rPr b="1" i="0" lang="en-GB" sz="900" u="none" cap="none" strike="noStrike">
                          <a:solidFill>
                            <a:schemeClr val="dk1"/>
                          </a:solidFill>
                          <a:latin typeface="Calibri"/>
                          <a:ea typeface="Calibri"/>
                          <a:cs typeface="Calibri"/>
                          <a:sym typeface="Calibri"/>
                        </a:rPr>
                        <a:t>HT 4</a:t>
                      </a:r>
                      <a:endParaRPr sz="2800" u="none" cap="none" strike="noStrike"/>
                    </a:p>
                  </a:txBody>
                  <a:tcPr marT="0" marB="0" marR="45825" marL="458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c gridSpan="2">
                  <a:txBody>
                    <a:bodyPr/>
                    <a:lstStyle/>
                    <a:p>
                      <a:pPr indent="0" lvl="0" marL="0" marR="0" rtl="0" algn="ctr">
                        <a:lnSpc>
                          <a:spcPct val="107000"/>
                        </a:lnSpc>
                        <a:spcBef>
                          <a:spcPts val="0"/>
                        </a:spcBef>
                        <a:spcAft>
                          <a:spcPts val="0"/>
                        </a:spcAft>
                        <a:buClr>
                          <a:schemeClr val="dk1"/>
                        </a:buClr>
                        <a:buSzPts val="900"/>
                        <a:buFont typeface="Calibri"/>
                        <a:buNone/>
                      </a:pPr>
                      <a:r>
                        <a:rPr b="1" i="0" lang="en-GB" sz="900" u="none" cap="none" strike="noStrike">
                          <a:solidFill>
                            <a:schemeClr val="dk1"/>
                          </a:solidFill>
                          <a:latin typeface="Calibri"/>
                          <a:ea typeface="Calibri"/>
                          <a:cs typeface="Calibri"/>
                          <a:sym typeface="Calibri"/>
                        </a:rPr>
                        <a:t>HT 5</a:t>
                      </a:r>
                      <a:endParaRPr sz="2800" u="none" cap="none" strike="noStrike"/>
                    </a:p>
                  </a:txBody>
                  <a:tcPr marT="0" marB="0" marR="45825" marL="458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c>
                  <a:txBody>
                    <a:bodyPr/>
                    <a:lstStyle/>
                    <a:p>
                      <a:pPr indent="0" lvl="0" marL="0" marR="0" rtl="0" algn="ctr">
                        <a:lnSpc>
                          <a:spcPct val="107000"/>
                        </a:lnSpc>
                        <a:spcBef>
                          <a:spcPts val="0"/>
                        </a:spcBef>
                        <a:spcAft>
                          <a:spcPts val="0"/>
                        </a:spcAft>
                        <a:buClr>
                          <a:schemeClr val="dk1"/>
                        </a:buClr>
                        <a:buSzPts val="900"/>
                        <a:buFont typeface="Calibri"/>
                        <a:buNone/>
                      </a:pPr>
                      <a:r>
                        <a:rPr b="1" i="0" lang="en-GB" sz="900" u="none" cap="none" strike="noStrike">
                          <a:solidFill>
                            <a:schemeClr val="dk1"/>
                          </a:solidFill>
                          <a:latin typeface="Calibri"/>
                          <a:ea typeface="Calibri"/>
                          <a:cs typeface="Calibri"/>
                          <a:sym typeface="Calibri"/>
                        </a:rPr>
                        <a:t>HT 6</a:t>
                      </a:r>
                      <a:endParaRPr sz="2800" u="none" cap="none" strike="noStrike"/>
                    </a:p>
                  </a:txBody>
                  <a:tcPr marT="0" marB="0" marR="45825" marL="458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24375">
                <a:tc rowSpan="2">
                  <a:txBody>
                    <a:bodyPr/>
                    <a:lstStyle/>
                    <a:p>
                      <a:pPr indent="0" lvl="0" marL="0" marR="0" rtl="0" algn="ctr">
                        <a:lnSpc>
                          <a:spcPct val="107000"/>
                        </a:lnSpc>
                        <a:spcBef>
                          <a:spcPts val="0"/>
                        </a:spcBef>
                        <a:spcAft>
                          <a:spcPts val="0"/>
                        </a:spcAft>
                        <a:buClr>
                          <a:schemeClr val="dk1"/>
                        </a:buClr>
                        <a:buSzPts val="900"/>
                        <a:buFont typeface="Calibri"/>
                        <a:buNone/>
                      </a:pPr>
                      <a:r>
                        <a:rPr lang="en-GB" sz="1700" u="none" cap="none" strike="noStrike"/>
                        <a:t>Year 10</a:t>
                      </a:r>
                      <a:endParaRPr sz="1700" u="none" cap="none" strike="noStrike"/>
                    </a:p>
                  </a:txBody>
                  <a:tcPr marT="0" marB="0" marR="45825" marL="45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900"/>
                        <a:buFont typeface="Calibri"/>
                        <a:buNone/>
                      </a:pPr>
                      <a:r>
                        <a:rPr b="1" i="0" lang="en-GB" sz="1050" u="none" cap="none" strike="noStrike">
                          <a:solidFill>
                            <a:schemeClr val="dk1"/>
                          </a:solidFill>
                          <a:latin typeface="Calibri"/>
                          <a:ea typeface="Calibri"/>
                          <a:cs typeface="Calibri"/>
                          <a:sym typeface="Calibri"/>
                        </a:rPr>
                        <a:t>Paper 2</a:t>
                      </a:r>
                      <a:endParaRPr sz="1400" u="none" cap="none" strike="noStrike"/>
                    </a:p>
                    <a:p>
                      <a:pPr indent="0" lvl="0" marL="0" marR="0" rtl="0" algn="ctr">
                        <a:lnSpc>
                          <a:spcPct val="107000"/>
                        </a:lnSpc>
                        <a:spcBef>
                          <a:spcPts val="0"/>
                        </a:spcBef>
                        <a:spcAft>
                          <a:spcPts val="0"/>
                        </a:spcAft>
                        <a:buClr>
                          <a:schemeClr val="dk1"/>
                        </a:buClr>
                        <a:buSzPts val="900"/>
                        <a:buFont typeface="Calibri"/>
                        <a:buNone/>
                      </a:pPr>
                      <a:r>
                        <a:rPr b="1" i="0" lang="en-GB" sz="1050" u="none" cap="none" strike="noStrike">
                          <a:solidFill>
                            <a:schemeClr val="dk1"/>
                          </a:solidFill>
                          <a:latin typeface="Calibri"/>
                          <a:ea typeface="Calibri"/>
                          <a:cs typeface="Calibri"/>
                          <a:sym typeface="Calibri"/>
                        </a:rPr>
                        <a:t>2 periods per week</a:t>
                      </a:r>
                      <a:endParaRPr sz="1400" u="none" cap="none" strike="noStrike"/>
                    </a:p>
                    <a:p>
                      <a:pPr indent="0" lvl="0" marL="0" marR="0" rtl="0" algn="ctr">
                        <a:lnSpc>
                          <a:spcPct val="107000"/>
                        </a:lnSpc>
                        <a:spcBef>
                          <a:spcPts val="0"/>
                        </a:spcBef>
                        <a:spcAft>
                          <a:spcPts val="0"/>
                        </a:spcAft>
                        <a:buClr>
                          <a:schemeClr val="dk1"/>
                        </a:buClr>
                        <a:buSzPts val="900"/>
                        <a:buFont typeface="Calibri"/>
                        <a:buNone/>
                      </a:pPr>
                      <a:r>
                        <a:t/>
                      </a:r>
                      <a:endParaRPr sz="2000" u="none" cap="none" strike="noStrike"/>
                    </a:p>
                  </a:txBody>
                  <a:tcPr marT="0" marB="0" marR="45825" marL="458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gridSpan="3">
                  <a:txBody>
                    <a:bodyPr/>
                    <a:lstStyle/>
                    <a:p>
                      <a:pPr indent="0" lvl="0" marL="0" marR="0" rtl="0" algn="ctr">
                        <a:lnSpc>
                          <a:spcPct val="107000"/>
                        </a:lnSpc>
                        <a:spcBef>
                          <a:spcPts val="0"/>
                        </a:spcBef>
                        <a:spcAft>
                          <a:spcPts val="0"/>
                        </a:spcAft>
                        <a:buClr>
                          <a:schemeClr val="dk1"/>
                        </a:buClr>
                        <a:buSzPts val="900"/>
                        <a:buFont typeface="Calibri"/>
                        <a:buNone/>
                      </a:pPr>
                      <a:r>
                        <a:rPr b="1" lang="en-GB" sz="1200" u="none" cap="none" strike="noStrike"/>
                        <a:t>3.3 Data Representation</a:t>
                      </a:r>
                      <a:endParaRPr b="1" sz="1200" u="none" cap="none" strike="noStrike"/>
                    </a:p>
                  </a:txBody>
                  <a:tcPr marT="0" marB="0" marR="45825" marL="45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B0C3E6"/>
                    </a:solidFill>
                  </a:tcPr>
                </a:tc>
                <a:tc hMerge="1"/>
                <a:tc hMerge="1"/>
                <a:tc gridSpan="7">
                  <a:txBody>
                    <a:bodyPr/>
                    <a:lstStyle/>
                    <a:p>
                      <a:pPr indent="0" lvl="0" marL="0" marR="0" rtl="0" algn="ctr">
                        <a:lnSpc>
                          <a:spcPct val="107000"/>
                        </a:lnSpc>
                        <a:spcBef>
                          <a:spcPts val="0"/>
                        </a:spcBef>
                        <a:spcAft>
                          <a:spcPts val="0"/>
                        </a:spcAft>
                        <a:buClr>
                          <a:schemeClr val="dk1"/>
                        </a:buClr>
                        <a:buSzPts val="900"/>
                        <a:buFont typeface="Calibri"/>
                        <a:buNone/>
                      </a:pPr>
                      <a:r>
                        <a:rPr b="1" i="0" lang="en-GB" sz="1200" u="none" cap="none" strike="noStrike">
                          <a:solidFill>
                            <a:schemeClr val="dk1"/>
                          </a:solidFill>
                          <a:latin typeface="Calibri"/>
                          <a:ea typeface="Calibri"/>
                          <a:cs typeface="Calibri"/>
                          <a:sym typeface="Calibri"/>
                        </a:rPr>
                        <a:t>3.4 Computer Systems</a:t>
                      </a:r>
                      <a:endParaRPr b="1" i="0" sz="1200" u="none" cap="none" strike="noStrike">
                        <a:solidFill>
                          <a:schemeClr val="dk1"/>
                        </a:solidFill>
                        <a:latin typeface="Calibri"/>
                        <a:ea typeface="Calibri"/>
                        <a:cs typeface="Calibri"/>
                        <a:sym typeface="Calibri"/>
                      </a:endParaRPr>
                    </a:p>
                  </a:txBody>
                  <a:tcPr marT="0" marB="0" marR="45825" marL="45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A2EDA4"/>
                    </a:solidFill>
                  </a:tcPr>
                </a:tc>
                <a:tc hMerge="1"/>
                <a:tc hMerge="1"/>
                <a:tc hMerge="1"/>
                <a:tc hMerge="1"/>
                <a:tc hMerge="1"/>
                <a:tc hMerge="1"/>
                <a:tc>
                  <a:txBody>
                    <a:bodyPr/>
                    <a:lstStyle/>
                    <a:p>
                      <a:pPr indent="0" lvl="0" marL="0" marR="0" rtl="0" algn="ctr">
                        <a:lnSpc>
                          <a:spcPct val="107000"/>
                        </a:lnSpc>
                        <a:spcBef>
                          <a:spcPts val="0"/>
                        </a:spcBef>
                        <a:spcAft>
                          <a:spcPts val="0"/>
                        </a:spcAft>
                        <a:buClr>
                          <a:schemeClr val="dk1"/>
                        </a:buClr>
                        <a:buSzPts val="900"/>
                        <a:buFont typeface="Calibri"/>
                        <a:buNone/>
                      </a:pPr>
                      <a:r>
                        <a:rPr b="1" lang="en-GB" sz="1200" u="none" cap="none" strike="noStrike"/>
                        <a:t>3.5 Computer Networks</a:t>
                      </a:r>
                      <a:endParaRPr sz="1400" u="none" cap="none" strike="noStrike"/>
                    </a:p>
                  </a:txBody>
                  <a:tcPr marT="0" marB="0" marR="45825" marL="45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90BD"/>
                    </a:solidFill>
                  </a:tcPr>
                </a:tc>
              </a:tr>
              <a:tr h="527800">
                <a:tc vMerge="1"/>
                <a:tc>
                  <a:txBody>
                    <a:bodyPr/>
                    <a:lstStyle/>
                    <a:p>
                      <a:pPr indent="0" lvl="0" marL="0" marR="0" rtl="0" algn="ctr">
                        <a:lnSpc>
                          <a:spcPct val="107000"/>
                        </a:lnSpc>
                        <a:spcBef>
                          <a:spcPts val="0"/>
                        </a:spcBef>
                        <a:spcAft>
                          <a:spcPts val="0"/>
                        </a:spcAft>
                        <a:buClr>
                          <a:srgbClr val="000000"/>
                        </a:buClr>
                        <a:buSzPts val="900"/>
                        <a:buFont typeface="Calibri"/>
                        <a:buNone/>
                      </a:pPr>
                      <a:r>
                        <a:rPr b="1" i="0" lang="en-GB" sz="1050" u="none" cap="none" strike="noStrike">
                          <a:solidFill>
                            <a:srgbClr val="000000"/>
                          </a:solidFill>
                          <a:latin typeface="Calibri"/>
                          <a:ea typeface="Calibri"/>
                          <a:cs typeface="Calibri"/>
                          <a:sym typeface="Calibri"/>
                        </a:rPr>
                        <a:t>Paper 1</a:t>
                      </a:r>
                      <a:endParaRPr sz="1400" u="none" cap="none" strike="noStrike"/>
                    </a:p>
                    <a:p>
                      <a:pPr indent="0" lvl="0" marL="0" marR="0" rtl="0" algn="ctr">
                        <a:lnSpc>
                          <a:spcPct val="107000"/>
                        </a:lnSpc>
                        <a:spcBef>
                          <a:spcPts val="0"/>
                        </a:spcBef>
                        <a:spcAft>
                          <a:spcPts val="0"/>
                        </a:spcAft>
                        <a:buClr>
                          <a:srgbClr val="000000"/>
                        </a:buClr>
                        <a:buSzPts val="900"/>
                        <a:buFont typeface="Calibri"/>
                        <a:buNone/>
                      </a:pPr>
                      <a:r>
                        <a:rPr b="1" i="0" lang="en-GB" sz="1050" u="none" cap="none" strike="noStrike">
                          <a:solidFill>
                            <a:srgbClr val="000000"/>
                          </a:solidFill>
                          <a:latin typeface="Calibri"/>
                          <a:ea typeface="Calibri"/>
                          <a:cs typeface="Calibri"/>
                          <a:sym typeface="Calibri"/>
                        </a:rPr>
                        <a:t>1 period per week</a:t>
                      </a:r>
                      <a:endParaRPr sz="1400" u="none" cap="none" strike="noStrike"/>
                    </a:p>
                    <a:p>
                      <a:pPr indent="0" lvl="0" marL="0" marR="0" rtl="0" algn="ctr">
                        <a:lnSpc>
                          <a:spcPct val="107000"/>
                        </a:lnSpc>
                        <a:spcBef>
                          <a:spcPts val="0"/>
                        </a:spcBef>
                        <a:spcAft>
                          <a:spcPts val="0"/>
                        </a:spcAft>
                        <a:buClr>
                          <a:srgbClr val="000000"/>
                        </a:buClr>
                        <a:buSzPts val="900"/>
                        <a:buFont typeface="Calibri"/>
                        <a:buNone/>
                      </a:pPr>
                      <a:r>
                        <a:t/>
                      </a:r>
                      <a:endParaRPr b="0" i="0" sz="2000" u="none" cap="none" strike="noStrike">
                        <a:solidFill>
                          <a:srgbClr val="000000"/>
                        </a:solidFill>
                        <a:latin typeface="Calibri"/>
                        <a:ea typeface="Calibri"/>
                        <a:cs typeface="Calibri"/>
                        <a:sym typeface="Calibri"/>
                      </a:endParaRPr>
                    </a:p>
                  </a:txBody>
                  <a:tcPr marT="0" marB="0" marR="45825" marL="458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900"/>
                        <a:buFont typeface="Calibri"/>
                        <a:buNone/>
                      </a:pPr>
                      <a:r>
                        <a:rPr b="1" lang="en-GB" sz="1200" u="none" cap="none" strike="noStrike"/>
                        <a:t>3.1 Fundamentals of Algorithms</a:t>
                      </a:r>
                      <a:endParaRPr b="1" sz="1200" u="none" cap="none" strike="noStrike"/>
                    </a:p>
                  </a:txBody>
                  <a:tcPr marT="0" marB="0" marR="45825" marL="45825">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4C4C"/>
                    </a:solidFill>
                  </a:tcPr>
                </a:tc>
                <a:tc gridSpan="10">
                  <a:txBody>
                    <a:bodyPr/>
                    <a:lstStyle/>
                    <a:p>
                      <a:pPr indent="0" lvl="0" marL="0" marR="0" rtl="0" algn="ctr">
                        <a:lnSpc>
                          <a:spcPct val="107000"/>
                        </a:lnSpc>
                        <a:spcBef>
                          <a:spcPts val="0"/>
                        </a:spcBef>
                        <a:spcAft>
                          <a:spcPts val="0"/>
                        </a:spcAft>
                        <a:buClr>
                          <a:schemeClr val="dk1"/>
                        </a:buClr>
                        <a:buSzPts val="900"/>
                        <a:buFont typeface="Calibri"/>
                        <a:buNone/>
                      </a:pPr>
                      <a:r>
                        <a:rPr b="1" i="0" lang="en-GB" sz="1200" u="none" cap="none" strike="noStrike">
                          <a:solidFill>
                            <a:schemeClr val="dk1"/>
                          </a:solidFill>
                          <a:latin typeface="Calibri"/>
                          <a:ea typeface="Calibri"/>
                          <a:cs typeface="Calibri"/>
                          <a:sym typeface="Calibri"/>
                        </a:rPr>
                        <a:t>3.2 Programming- Python</a:t>
                      </a:r>
                      <a:endParaRPr b="1" sz="1200" u="none" cap="none" strike="noStrike"/>
                    </a:p>
                  </a:txBody>
                  <a:tcPr marT="0" marB="0" marR="45825" marL="45825">
                    <a:lnL cap="flat" cmpd="sng" w="12700">
                      <a:solidFill>
                        <a:schemeClr val="dk1"/>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4C"/>
                    </a:solidFill>
                  </a:tcPr>
                </a:tc>
                <a:tc hMerge="1"/>
                <a:tc hMerge="1"/>
                <a:tc hMerge="1"/>
                <a:tc hMerge="1"/>
                <a:tc hMerge="1"/>
                <a:tc hMerge="1"/>
                <a:tc hMerge="1"/>
                <a:tc hMerge="1"/>
                <a:tc hMerge="1"/>
              </a:tr>
              <a:tr h="954250">
                <a:tc rowSpan="3">
                  <a:txBody>
                    <a:bodyPr/>
                    <a:lstStyle/>
                    <a:p>
                      <a:pPr indent="0" lvl="0" marL="0" marR="0" rtl="0" algn="ctr">
                        <a:lnSpc>
                          <a:spcPct val="107000"/>
                        </a:lnSpc>
                        <a:spcBef>
                          <a:spcPts val="0"/>
                        </a:spcBef>
                        <a:spcAft>
                          <a:spcPts val="0"/>
                        </a:spcAft>
                        <a:buClr>
                          <a:schemeClr val="dk1"/>
                        </a:buClr>
                        <a:buSzPts val="900"/>
                        <a:buFont typeface="Calibri"/>
                        <a:buNone/>
                      </a:pPr>
                      <a:r>
                        <a:rPr lang="en-GB" sz="1700" u="none" cap="none" strike="noStrike"/>
                        <a:t>Year 11</a:t>
                      </a:r>
                      <a:endParaRPr sz="1300" u="none" cap="none" strike="noStrike"/>
                    </a:p>
                    <a:p>
                      <a:pPr indent="0" lvl="0" marL="0" marR="0" rtl="0" algn="ctr">
                        <a:lnSpc>
                          <a:spcPct val="107000"/>
                        </a:lnSpc>
                        <a:spcBef>
                          <a:spcPts val="0"/>
                        </a:spcBef>
                        <a:spcAft>
                          <a:spcPts val="0"/>
                        </a:spcAft>
                        <a:buClr>
                          <a:schemeClr val="dk1"/>
                        </a:buClr>
                        <a:buSzPts val="900"/>
                        <a:buFont typeface="Calibri"/>
                        <a:buNone/>
                      </a:pPr>
                      <a:r>
                        <a:t/>
                      </a:r>
                      <a:endParaRPr sz="3500" u="none" cap="none" strike="noStrike"/>
                    </a:p>
                  </a:txBody>
                  <a:tcPr marT="0" marB="0" marR="45825" marL="45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900"/>
                        <a:buFont typeface="Calibri"/>
                        <a:buNone/>
                      </a:pPr>
                      <a:r>
                        <a:rPr b="1" i="0" lang="en-GB" sz="1050" u="none" cap="none" strike="noStrike">
                          <a:solidFill>
                            <a:schemeClr val="dk1"/>
                          </a:solidFill>
                          <a:latin typeface="Calibri"/>
                          <a:ea typeface="Calibri"/>
                          <a:cs typeface="Calibri"/>
                          <a:sym typeface="Calibri"/>
                        </a:rPr>
                        <a:t>Paper 2</a:t>
                      </a:r>
                      <a:endParaRPr sz="1400" u="none" cap="none" strike="noStrike"/>
                    </a:p>
                    <a:p>
                      <a:pPr indent="0" lvl="0" marL="0" marR="0" rtl="0" algn="ctr">
                        <a:lnSpc>
                          <a:spcPct val="107000"/>
                        </a:lnSpc>
                        <a:spcBef>
                          <a:spcPts val="0"/>
                        </a:spcBef>
                        <a:spcAft>
                          <a:spcPts val="0"/>
                        </a:spcAft>
                        <a:buClr>
                          <a:schemeClr val="dk1"/>
                        </a:buClr>
                        <a:buSzPts val="900"/>
                        <a:buFont typeface="Calibri"/>
                        <a:buNone/>
                      </a:pPr>
                      <a:r>
                        <a:rPr b="1" i="0" lang="en-GB" sz="1050" u="none" cap="none" strike="noStrike">
                          <a:solidFill>
                            <a:schemeClr val="dk1"/>
                          </a:solidFill>
                          <a:latin typeface="Calibri"/>
                          <a:ea typeface="Calibri"/>
                          <a:cs typeface="Calibri"/>
                          <a:sym typeface="Calibri"/>
                        </a:rPr>
                        <a:t>2 periods per week</a:t>
                      </a:r>
                      <a:endParaRPr sz="1400" u="none" cap="none" strike="noStrike"/>
                    </a:p>
                    <a:p>
                      <a:pPr indent="0" lvl="0" marL="0" marR="0" rtl="0" algn="ctr">
                        <a:lnSpc>
                          <a:spcPct val="107000"/>
                        </a:lnSpc>
                        <a:spcBef>
                          <a:spcPts val="0"/>
                        </a:spcBef>
                        <a:spcAft>
                          <a:spcPts val="0"/>
                        </a:spcAft>
                        <a:buClr>
                          <a:schemeClr val="dk1"/>
                        </a:buClr>
                        <a:buSzPts val="900"/>
                        <a:buFont typeface="Calibri"/>
                        <a:buNone/>
                      </a:pPr>
                      <a:r>
                        <a:t/>
                      </a:r>
                      <a:endParaRPr sz="2000" u="none" cap="none" strike="noStrike"/>
                    </a:p>
                  </a:txBody>
                  <a:tcPr marT="0" marB="0" marR="45825" marL="458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900"/>
                        <a:buFont typeface="Calibri"/>
                        <a:buNone/>
                      </a:pPr>
                      <a:r>
                        <a:rPr b="1" i="0" lang="en-GB" sz="1200" u="none" cap="none" strike="noStrike">
                          <a:solidFill>
                            <a:schemeClr val="dk1"/>
                          </a:solidFill>
                          <a:latin typeface="Calibri"/>
                          <a:ea typeface="Calibri"/>
                          <a:cs typeface="Calibri"/>
                          <a:sym typeface="Calibri"/>
                        </a:rPr>
                        <a:t>3.6 Cyber Security</a:t>
                      </a:r>
                      <a:endParaRPr b="1" sz="4400" u="none" cap="none" strike="noStrike"/>
                    </a:p>
                  </a:txBody>
                  <a:tcPr marT="0" marB="0" marR="45825" marL="45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D34D"/>
                    </a:solidFill>
                  </a:tcPr>
                </a:tc>
                <a:tc>
                  <a:txBody>
                    <a:bodyPr/>
                    <a:lstStyle/>
                    <a:p>
                      <a:pPr indent="0" lvl="0" marL="0" marR="0" rtl="0" algn="ctr">
                        <a:lnSpc>
                          <a:spcPct val="107000"/>
                        </a:lnSpc>
                        <a:spcBef>
                          <a:spcPts val="0"/>
                        </a:spcBef>
                        <a:spcAft>
                          <a:spcPts val="0"/>
                        </a:spcAft>
                        <a:buClr>
                          <a:schemeClr val="dk1"/>
                        </a:buClr>
                        <a:buSzPts val="900"/>
                        <a:buFont typeface="Calibri"/>
                        <a:buNone/>
                      </a:pPr>
                      <a:r>
                        <a:rPr b="1" lang="en-GB" sz="1200" u="none" cap="none" strike="noStrike"/>
                        <a:t>3.7 Databases and SQL</a:t>
                      </a:r>
                      <a:endParaRPr b="1" sz="4400" u="none" cap="none" strike="noStrike"/>
                    </a:p>
                  </a:txBody>
                  <a:tcPr marT="0" marB="0" marR="45825" marL="45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gridSpan="2">
                  <a:txBody>
                    <a:bodyPr/>
                    <a:lstStyle/>
                    <a:p>
                      <a:pPr indent="0" lvl="0" marL="0" marR="0" rtl="0" algn="ctr">
                        <a:lnSpc>
                          <a:spcPct val="107000"/>
                        </a:lnSpc>
                        <a:spcBef>
                          <a:spcPts val="0"/>
                        </a:spcBef>
                        <a:spcAft>
                          <a:spcPts val="0"/>
                        </a:spcAft>
                        <a:buClr>
                          <a:schemeClr val="dk1"/>
                        </a:buClr>
                        <a:buSzPts val="900"/>
                        <a:buFont typeface="Calibri"/>
                        <a:buNone/>
                      </a:pPr>
                      <a:r>
                        <a:rPr b="1" lang="en-GB" sz="1200" u="none" cap="none" strike="noStrike"/>
                        <a:t>3.8 Impacts</a:t>
                      </a:r>
                      <a:endParaRPr sz="1200" u="none" cap="none" strike="noStrike"/>
                    </a:p>
                  </a:txBody>
                  <a:tcPr marT="0" marB="0" marR="45825" marL="45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B94FF"/>
                    </a:solidFill>
                  </a:tcPr>
                </a:tc>
                <a:tc hMerge="1"/>
                <a:tc>
                  <a:txBody>
                    <a:bodyPr/>
                    <a:lstStyle/>
                    <a:p>
                      <a:pPr indent="0" lvl="0" marL="0" marR="0" rtl="0" algn="ctr">
                        <a:lnSpc>
                          <a:spcPct val="107000"/>
                        </a:lnSpc>
                        <a:spcBef>
                          <a:spcPts val="0"/>
                        </a:spcBef>
                        <a:spcAft>
                          <a:spcPts val="0"/>
                        </a:spcAft>
                        <a:buClr>
                          <a:schemeClr val="dk1"/>
                        </a:buClr>
                        <a:buSzPts val="900"/>
                        <a:buFont typeface="Calibri"/>
                        <a:buNone/>
                      </a:pPr>
                      <a:r>
                        <a:rPr b="1" lang="en-GB" sz="1200" u="none" cap="none" strike="noStrike"/>
                        <a:t>3.3 Data Representation</a:t>
                      </a:r>
                      <a:endParaRPr sz="1800" u="none" cap="none" strike="noStrike"/>
                    </a:p>
                  </a:txBody>
                  <a:tcPr marT="0" marB="0" marR="45825" marL="45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B0C3E6"/>
                    </a:solidFill>
                  </a:tcPr>
                </a:tc>
                <a:tc gridSpan="2">
                  <a:txBody>
                    <a:bodyPr/>
                    <a:lstStyle/>
                    <a:p>
                      <a:pPr indent="0" lvl="0" marL="0" marR="0" rtl="0" algn="ctr">
                        <a:lnSpc>
                          <a:spcPct val="100000"/>
                        </a:lnSpc>
                        <a:spcBef>
                          <a:spcPts val="0"/>
                        </a:spcBef>
                        <a:spcAft>
                          <a:spcPts val="0"/>
                        </a:spcAft>
                        <a:buClr>
                          <a:schemeClr val="dk1"/>
                        </a:buClr>
                        <a:buSzPts val="1200"/>
                        <a:buFont typeface="Arial"/>
                        <a:buNone/>
                      </a:pPr>
                      <a:r>
                        <a:rPr b="1" i="0" lang="en-GB" sz="1200" u="none" cap="none" strike="noStrike">
                          <a:solidFill>
                            <a:schemeClr val="dk1"/>
                          </a:solidFill>
                          <a:latin typeface="Arial"/>
                          <a:ea typeface="Arial"/>
                          <a:cs typeface="Arial"/>
                          <a:sym typeface="Arial"/>
                        </a:rPr>
                        <a:t>3.4 Computer Systems</a:t>
                      </a:r>
                      <a:endParaRPr sz="1400" u="none" cap="none" strike="noStrike">
                        <a:latin typeface="Arial"/>
                        <a:ea typeface="Arial"/>
                        <a:cs typeface="Arial"/>
                        <a:sym typeface="Arial"/>
                      </a:endParaRPr>
                    </a:p>
                  </a:txBody>
                  <a:tcPr marT="0" marB="0" marR="45825" marL="45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A2EDA4"/>
                    </a:solidFill>
                  </a:tcPr>
                </a:tc>
                <a:tc hMerge="1"/>
                <a:tc gridSpan="2">
                  <a:txBody>
                    <a:bodyPr/>
                    <a:lstStyle/>
                    <a:p>
                      <a:pPr indent="0" lvl="0" marL="0" marR="0" rtl="0" algn="ctr">
                        <a:lnSpc>
                          <a:spcPct val="107000"/>
                        </a:lnSpc>
                        <a:spcBef>
                          <a:spcPts val="0"/>
                        </a:spcBef>
                        <a:spcAft>
                          <a:spcPts val="0"/>
                        </a:spcAft>
                        <a:buClr>
                          <a:schemeClr val="dk1"/>
                        </a:buClr>
                        <a:buSzPts val="900"/>
                        <a:buFont typeface="Calibri"/>
                        <a:buNone/>
                      </a:pPr>
                      <a:r>
                        <a:rPr b="1" lang="en-GB" sz="1200" u="none" cap="none" strike="noStrike"/>
                        <a:t>3.5 Networks</a:t>
                      </a:r>
                      <a:endParaRPr sz="1400" u="none" cap="none" strike="noStrike"/>
                    </a:p>
                  </a:txBody>
                  <a:tcPr marT="0" marB="0" marR="45825" marL="45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90BD"/>
                    </a:solidFill>
                  </a:tcPr>
                </a:tc>
                <a:tc hMerge="1"/>
                <a:tc>
                  <a:txBody>
                    <a:bodyPr/>
                    <a:lstStyle/>
                    <a:p>
                      <a:pPr indent="0" lvl="0" marL="0" marR="0" rtl="0" algn="ctr">
                        <a:lnSpc>
                          <a:spcPct val="107000"/>
                        </a:lnSpc>
                        <a:spcBef>
                          <a:spcPts val="0"/>
                        </a:spcBef>
                        <a:spcAft>
                          <a:spcPts val="0"/>
                        </a:spcAft>
                        <a:buClr>
                          <a:schemeClr val="dk1"/>
                        </a:buClr>
                        <a:buSzPts val="900"/>
                        <a:buFont typeface="Calibri"/>
                        <a:buNone/>
                      </a:pPr>
                      <a:r>
                        <a:rPr lang="en-GB" sz="1400" u="none" cap="none" strike="noStrike"/>
                        <a:t>Paper 1 Revision</a:t>
                      </a:r>
                      <a:endParaRPr sz="1800" u="none" cap="none" strike="noStrike"/>
                    </a:p>
                  </a:txBody>
                  <a:tcPr marT="0" marB="0" marR="45825" marL="45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alpha val="69019"/>
                      </a:schemeClr>
                    </a:solidFill>
                  </a:tcPr>
                </a:tc>
                <a:tc rowSpan="3">
                  <a:txBody>
                    <a:bodyPr/>
                    <a:lstStyle/>
                    <a:p>
                      <a:pPr indent="0" lvl="0" marL="0" marR="0" rtl="0" algn="ctr">
                        <a:lnSpc>
                          <a:spcPct val="107000"/>
                        </a:lnSpc>
                        <a:spcBef>
                          <a:spcPts val="0"/>
                        </a:spcBef>
                        <a:spcAft>
                          <a:spcPts val="0"/>
                        </a:spcAft>
                        <a:buClr>
                          <a:schemeClr val="dk1"/>
                        </a:buClr>
                        <a:buSzPts val="900"/>
                        <a:buFont typeface="Calibri"/>
                        <a:buNone/>
                      </a:pPr>
                      <a:r>
                        <a:rPr b="1" i="0" lang="en-GB" sz="1200" u="none" cap="none" strike="noStrike">
                          <a:solidFill>
                            <a:schemeClr val="dk1"/>
                          </a:solidFill>
                          <a:latin typeface="Calibri"/>
                          <a:ea typeface="Calibri"/>
                          <a:cs typeface="Calibri"/>
                          <a:sym typeface="Calibri"/>
                        </a:rPr>
                        <a:t>Paper 1 and Paper Exams</a:t>
                      </a:r>
                      <a:endParaRPr b="1" sz="4400" u="none" cap="none" strike="noStrike"/>
                    </a:p>
                  </a:txBody>
                  <a:tcPr marT="0" marB="0" marR="45825" marL="458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B cap="flat" cmpd="sng" w="12700">
                      <a:solidFill>
                        <a:srgbClr val="000000"/>
                      </a:solidFill>
                      <a:prstDash val="solid"/>
                      <a:round/>
                      <a:headEnd len="sm" w="sm" type="none"/>
                      <a:tailEnd len="sm" w="sm" type="none"/>
                    </a:lnB>
                    <a:solidFill>
                      <a:schemeClr val="lt1"/>
                    </a:solidFill>
                  </a:tcPr>
                </a:tc>
              </a:tr>
              <a:tr h="342600">
                <a:tc vMerge="1"/>
                <a:tc rowSpan="2">
                  <a:txBody>
                    <a:bodyPr/>
                    <a:lstStyle/>
                    <a:p>
                      <a:pPr indent="0" lvl="0" marL="0" marR="0" rtl="0" algn="ctr">
                        <a:lnSpc>
                          <a:spcPct val="107000"/>
                        </a:lnSpc>
                        <a:spcBef>
                          <a:spcPts val="0"/>
                        </a:spcBef>
                        <a:spcAft>
                          <a:spcPts val="0"/>
                        </a:spcAft>
                        <a:buClr>
                          <a:srgbClr val="000000"/>
                        </a:buClr>
                        <a:buSzPts val="900"/>
                        <a:buFont typeface="Calibri"/>
                        <a:buNone/>
                      </a:pPr>
                      <a:r>
                        <a:rPr b="1" i="0" lang="en-GB" sz="1050" u="none" cap="none" strike="noStrike">
                          <a:solidFill>
                            <a:srgbClr val="000000"/>
                          </a:solidFill>
                          <a:latin typeface="Calibri"/>
                          <a:ea typeface="Calibri"/>
                          <a:cs typeface="Calibri"/>
                          <a:sym typeface="Calibri"/>
                        </a:rPr>
                        <a:t>Paper 1</a:t>
                      </a:r>
                      <a:endParaRPr sz="1400" u="none" cap="none" strike="noStrike"/>
                    </a:p>
                    <a:p>
                      <a:pPr indent="0" lvl="0" marL="0" marR="0" rtl="0" algn="ctr">
                        <a:lnSpc>
                          <a:spcPct val="107000"/>
                        </a:lnSpc>
                        <a:spcBef>
                          <a:spcPts val="0"/>
                        </a:spcBef>
                        <a:spcAft>
                          <a:spcPts val="0"/>
                        </a:spcAft>
                        <a:buClr>
                          <a:srgbClr val="000000"/>
                        </a:buClr>
                        <a:buSzPts val="900"/>
                        <a:buFont typeface="Calibri"/>
                        <a:buNone/>
                      </a:pPr>
                      <a:r>
                        <a:rPr b="1" i="0" lang="en-GB" sz="1050" u="none" cap="none" strike="noStrike">
                          <a:solidFill>
                            <a:srgbClr val="000000"/>
                          </a:solidFill>
                          <a:latin typeface="Calibri"/>
                          <a:ea typeface="Calibri"/>
                          <a:cs typeface="Calibri"/>
                          <a:sym typeface="Calibri"/>
                        </a:rPr>
                        <a:t>1 period per week</a:t>
                      </a:r>
                      <a:endParaRPr b="0" i="0" sz="3600" u="none" cap="none" strike="noStrike">
                        <a:solidFill>
                          <a:srgbClr val="000000"/>
                        </a:solidFill>
                        <a:latin typeface="Calibri"/>
                        <a:ea typeface="Calibri"/>
                        <a:cs typeface="Calibri"/>
                        <a:sym typeface="Calibri"/>
                      </a:endParaRPr>
                    </a:p>
                  </a:txBody>
                  <a:tcPr marT="0" marB="0" marR="45825" marL="458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gridSpan="10">
                  <a:txBody>
                    <a:bodyPr/>
                    <a:lstStyle/>
                    <a:p>
                      <a:pPr indent="0" lvl="0" marL="0" marR="0" rtl="0" algn="ctr">
                        <a:lnSpc>
                          <a:spcPct val="107000"/>
                        </a:lnSpc>
                        <a:spcBef>
                          <a:spcPts val="0"/>
                        </a:spcBef>
                        <a:spcAft>
                          <a:spcPts val="0"/>
                        </a:spcAft>
                        <a:buClr>
                          <a:schemeClr val="dk1"/>
                        </a:buClr>
                        <a:buSzPts val="900"/>
                        <a:buFont typeface="Calibri"/>
                        <a:buNone/>
                      </a:pPr>
                      <a:r>
                        <a:rPr b="1" i="0" lang="en-GB" sz="1200" u="none" cap="none" strike="noStrike">
                          <a:solidFill>
                            <a:schemeClr val="dk1"/>
                          </a:solidFill>
                          <a:latin typeface="Calibri"/>
                          <a:ea typeface="Calibri"/>
                          <a:cs typeface="Calibri"/>
                          <a:sym typeface="Calibri"/>
                        </a:rPr>
                        <a:t>3.1 Fundamentals of Algorithms</a:t>
                      </a:r>
                      <a:endParaRPr sz="1400" u="none" cap="none" strike="noStrike"/>
                    </a:p>
                  </a:txBody>
                  <a:tcPr marT="0" marB="0" marR="45825" marL="458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0000">
                        <a:alpha val="69019"/>
                      </a:srgbClr>
                    </a:solidFill>
                  </a:tcPr>
                </a:tc>
                <a:tc hMerge="1"/>
                <a:tc hMerge="1"/>
                <a:tc hMerge="1"/>
                <a:tc hMerge="1"/>
                <a:tc hMerge="1"/>
                <a:tc hMerge="1"/>
                <a:tc hMerge="1"/>
                <a:tc hMerge="1"/>
                <a:tc hMerge="1"/>
                <a:tc vMerge="1"/>
              </a:tr>
              <a:tr h="349025">
                <a:tc vMerge="1"/>
                <a:tc vMerge="1"/>
                <a:tc gridSpan="10">
                  <a:txBody>
                    <a:bodyPr/>
                    <a:lstStyle/>
                    <a:p>
                      <a:pPr indent="0" lvl="0" marL="0" marR="0" rtl="0" algn="ctr">
                        <a:lnSpc>
                          <a:spcPct val="107000"/>
                        </a:lnSpc>
                        <a:spcBef>
                          <a:spcPts val="0"/>
                        </a:spcBef>
                        <a:spcAft>
                          <a:spcPts val="0"/>
                        </a:spcAft>
                        <a:buClr>
                          <a:srgbClr val="000000"/>
                        </a:buClr>
                        <a:buSzPts val="900"/>
                        <a:buFont typeface="Calibri"/>
                        <a:buNone/>
                      </a:pPr>
                      <a:r>
                        <a:rPr b="1" i="0" lang="en-GB" sz="1200" u="none" cap="none" strike="noStrike">
                          <a:solidFill>
                            <a:srgbClr val="000000"/>
                          </a:solidFill>
                          <a:latin typeface="Calibri"/>
                          <a:ea typeface="Calibri"/>
                          <a:cs typeface="Calibri"/>
                          <a:sym typeface="Calibri"/>
                        </a:rPr>
                        <a:t>3.2 Programming-Python</a:t>
                      </a:r>
                      <a:endParaRPr sz="1400" u="none" cap="none" strike="noStrike"/>
                    </a:p>
                  </a:txBody>
                  <a:tcPr marT="0" marB="0" marR="45825" marL="458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4C">
                        <a:alpha val="69019"/>
                      </a:srgbClr>
                    </a:solidFill>
                  </a:tcPr>
                </a:tc>
                <a:tc hMerge="1"/>
                <a:tc hMerge="1"/>
                <a:tc hMerge="1"/>
                <a:tc hMerge="1"/>
                <a:tc hMerge="1"/>
                <a:tc hMerge="1"/>
                <a:tc hMerge="1"/>
                <a:tc hMerge="1"/>
                <a:tc hMerge="1"/>
                <a:tc vMerge="1"/>
              </a:tr>
              <a:tr h="349025">
                <a:tc gridSpan="13">
                  <a:txBody>
                    <a:bodyPr/>
                    <a:lstStyle/>
                    <a:p>
                      <a:pPr indent="0" lvl="0" marL="0" marR="0" rtl="0" algn="ctr">
                        <a:lnSpc>
                          <a:spcPct val="107000"/>
                        </a:lnSpc>
                        <a:spcBef>
                          <a:spcPts val="0"/>
                        </a:spcBef>
                        <a:spcAft>
                          <a:spcPts val="0"/>
                        </a:spcAft>
                        <a:buClr>
                          <a:schemeClr val="dk1"/>
                        </a:buClr>
                        <a:buSzPts val="900"/>
                        <a:buFont typeface="Calibri"/>
                        <a:buNone/>
                      </a:pPr>
                      <a:r>
                        <a:rPr lang="en-GB" sz="1200" u="none" cap="none" strike="noStrike"/>
                        <a:t>Digital Literacy and Information Technology will be developed through activities in all units</a:t>
                      </a:r>
                      <a:endParaRPr sz="1200" u="none" cap="none" strike="noStrike"/>
                    </a:p>
                  </a:txBody>
                  <a:tcPr marT="0" marB="0" marR="45825" marL="45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c hMerge="1"/>
                <a:tc hMerge="1"/>
                <a:tc hMerge="1"/>
                <a:tc hMerge="1"/>
                <a:tc hMerge="1"/>
                <a:tc hMerge="1"/>
                <a:tc hMerge="1"/>
                <a:tc hMerge="1"/>
                <a:tc hMerge="1"/>
                <a:tc hMerge="1"/>
                <a:tc hMerge="1"/>
              </a:tr>
            </a:tbl>
          </a:graphicData>
        </a:graphic>
      </p:graphicFrame>
      <p:sp>
        <p:nvSpPr>
          <p:cNvPr id="187" name="Google Shape;187;p26"/>
          <p:cNvSpPr txBox="1"/>
          <p:nvPr/>
        </p:nvSpPr>
        <p:spPr>
          <a:xfrm>
            <a:off x="70134" y="-13622"/>
            <a:ext cx="5966823" cy="849724"/>
          </a:xfrm>
          <a:prstGeom prst="rect">
            <a:avLst/>
          </a:prstGeom>
          <a:noFill/>
          <a:ln>
            <a:noFill/>
          </a:ln>
        </p:spPr>
        <p:txBody>
          <a:bodyPr anchorCtr="0" anchor="t" bIns="32125" lIns="64275" spcFirstLastPara="1" rIns="64275" wrap="square" tIns="32125">
            <a:spAutoFit/>
          </a:bodyPr>
          <a:lstStyle/>
          <a:p>
            <a:pPr indent="0" lvl="0" marL="0" marR="0" rtl="0" algn="l">
              <a:lnSpc>
                <a:spcPct val="100000"/>
              </a:lnSpc>
              <a:spcBef>
                <a:spcPts val="0"/>
              </a:spcBef>
              <a:spcAft>
                <a:spcPts val="0"/>
              </a:spcAft>
              <a:buClr>
                <a:srgbClr val="000000"/>
              </a:buClr>
              <a:buSzPts val="1400"/>
              <a:buFont typeface="Century Gothic"/>
              <a:buNone/>
            </a:pPr>
            <a:r>
              <a:rPr b="1" i="0" lang="en-GB" sz="1100" u="sng" cap="none" strike="noStrike">
                <a:solidFill>
                  <a:srgbClr val="000000"/>
                </a:solidFill>
                <a:latin typeface="Century Gothic"/>
                <a:ea typeface="Century Gothic"/>
                <a:cs typeface="Century Gothic"/>
                <a:sym typeface="Century Gothic"/>
              </a:rPr>
              <a:t>BTHCC KS4 Computer Science Curriculum </a:t>
            </a:r>
            <a:endParaRPr/>
          </a:p>
          <a:p>
            <a:pPr indent="0" lvl="0" marL="0" marR="0" rtl="0" algn="l">
              <a:lnSpc>
                <a:spcPct val="100000"/>
              </a:lnSpc>
              <a:spcBef>
                <a:spcPts val="0"/>
              </a:spcBef>
              <a:spcAft>
                <a:spcPts val="0"/>
              </a:spcAft>
              <a:buClr>
                <a:srgbClr val="000000"/>
              </a:buClr>
              <a:buSzPts val="1400"/>
              <a:buFont typeface="Century Gothic"/>
              <a:buNone/>
            </a:pPr>
            <a:r>
              <a:rPr b="0" i="0" lang="en-GB" sz="1000" u="none" cap="none" strike="noStrike">
                <a:solidFill>
                  <a:srgbClr val="000000"/>
                </a:solidFill>
                <a:latin typeface="Century Gothic"/>
                <a:ea typeface="Century Gothic"/>
                <a:cs typeface="Century Gothic"/>
                <a:sym typeface="Century Gothic"/>
              </a:rPr>
              <a:t>In Computing we develop innovative future leaders in the digital world who can use computational thinking to solve real world problems. We are dedicated to providing our students with the knowledge and tools to use technology responsibly, safely and ethically. We strive to ensure that the skills and foundations of IT systems help students in their future careers. </a:t>
            </a:r>
            <a:endParaRPr b="0" i="0" sz="4000" u="none" cap="none" strike="noStrike">
              <a:solidFill>
                <a:srgbClr val="000000"/>
              </a:solidFill>
              <a:latin typeface="Gill Sans"/>
              <a:ea typeface="Gill Sans"/>
              <a:cs typeface="Gill Sans"/>
              <a:sym typeface="Gill Sans"/>
            </a:endParaRPr>
          </a:p>
        </p:txBody>
      </p:sp>
      <p:pic>
        <p:nvPicPr>
          <p:cNvPr id="188" name="Google Shape;188;p26"/>
          <p:cNvPicPr preferRelativeResize="0"/>
          <p:nvPr/>
        </p:nvPicPr>
        <p:blipFill rotWithShape="1">
          <a:blip r:embed="rId3">
            <a:alphaModFix/>
          </a:blip>
          <a:srcRect b="0" l="0" r="0" t="0"/>
          <a:stretch/>
        </p:blipFill>
        <p:spPr>
          <a:xfrm>
            <a:off x="950033" y="4839677"/>
            <a:ext cx="3922131" cy="2018323"/>
          </a:xfrm>
          <a:prstGeom prst="rect">
            <a:avLst/>
          </a:prstGeom>
          <a:noFill/>
          <a:ln>
            <a:noFill/>
          </a:ln>
        </p:spPr>
      </p:pic>
      <p:pic>
        <p:nvPicPr>
          <p:cNvPr id="189" name="Google Shape;189;p26"/>
          <p:cNvPicPr preferRelativeResize="0"/>
          <p:nvPr/>
        </p:nvPicPr>
        <p:blipFill rotWithShape="1">
          <a:blip r:embed="rId4">
            <a:alphaModFix/>
          </a:blip>
          <a:srcRect b="0" l="0" r="0" t="0"/>
          <a:stretch/>
        </p:blipFill>
        <p:spPr>
          <a:xfrm>
            <a:off x="6692319" y="4827891"/>
            <a:ext cx="4654004" cy="2014672"/>
          </a:xfrm>
          <a:prstGeom prst="rect">
            <a:avLst/>
          </a:prstGeom>
          <a:noFill/>
          <a:ln>
            <a:noFill/>
          </a:ln>
        </p:spPr>
      </p:pic>
      <p:graphicFrame>
        <p:nvGraphicFramePr>
          <p:cNvPr id="190" name="Google Shape;190;p26"/>
          <p:cNvGraphicFramePr/>
          <p:nvPr/>
        </p:nvGraphicFramePr>
        <p:xfrm>
          <a:off x="6036957" y="44650"/>
          <a:ext cx="3000000" cy="3000000"/>
        </p:xfrm>
        <a:graphic>
          <a:graphicData uri="http://schemas.openxmlformats.org/drawingml/2006/table">
            <a:tbl>
              <a:tblPr>
                <a:noFill/>
                <a:tableStyleId>{D494C788-981C-42D0-8F73-AA257D79B1B1}</a:tableStyleId>
              </a:tblPr>
              <a:tblGrid>
                <a:gridCol w="3184375"/>
                <a:gridCol w="2805100"/>
              </a:tblGrid>
              <a:tr h="172675">
                <a:tc>
                  <a:txBody>
                    <a:bodyPr/>
                    <a:lstStyle/>
                    <a:p>
                      <a:pPr indent="0" lvl="0" marL="0" marR="0" rtl="0" algn="ctr">
                        <a:lnSpc>
                          <a:spcPct val="107000"/>
                        </a:lnSpc>
                        <a:spcBef>
                          <a:spcPts val="0"/>
                        </a:spcBef>
                        <a:spcAft>
                          <a:spcPts val="0"/>
                        </a:spcAft>
                        <a:buClr>
                          <a:srgbClr val="000000"/>
                        </a:buClr>
                        <a:buSzPts val="900"/>
                        <a:buFont typeface="Calibri"/>
                        <a:buNone/>
                      </a:pPr>
                      <a:r>
                        <a:rPr b="1" i="0" lang="en-GB" sz="1200" u="none" cap="none" strike="noStrike">
                          <a:solidFill>
                            <a:srgbClr val="000000"/>
                          </a:solidFill>
                          <a:latin typeface="Calibri"/>
                          <a:ea typeface="Calibri"/>
                          <a:cs typeface="Calibri"/>
                          <a:sym typeface="Calibri"/>
                        </a:rPr>
                        <a:t>Computational Thinking </a:t>
                      </a:r>
                      <a:endParaRPr sz="4400" u="none" cap="none" strike="noStrike"/>
                    </a:p>
                  </a:txBody>
                  <a:tcPr marT="0" marB="0" marR="45850" marL="458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0000">
                        <a:alpha val="69019"/>
                      </a:srgbClr>
                    </a:solidFill>
                  </a:tcPr>
                </a:tc>
                <a:tc>
                  <a:txBody>
                    <a:bodyPr/>
                    <a:lstStyle/>
                    <a:p>
                      <a:pPr indent="0" lvl="0" marL="0" marR="0" rtl="0" algn="ctr">
                        <a:lnSpc>
                          <a:spcPct val="100000"/>
                        </a:lnSpc>
                        <a:spcBef>
                          <a:spcPts val="0"/>
                        </a:spcBef>
                        <a:spcAft>
                          <a:spcPts val="0"/>
                        </a:spcAft>
                        <a:buClr>
                          <a:srgbClr val="000000"/>
                        </a:buClr>
                        <a:buSzPts val="900"/>
                        <a:buFont typeface="Calibri"/>
                        <a:buNone/>
                      </a:pPr>
                      <a:r>
                        <a:rPr b="1" i="0" lang="en-GB" sz="1200" u="none" cap="none" strike="noStrike">
                          <a:solidFill>
                            <a:srgbClr val="000000"/>
                          </a:solidFill>
                          <a:latin typeface="Calibri"/>
                          <a:ea typeface="Calibri"/>
                          <a:cs typeface="Calibri"/>
                          <a:sym typeface="Calibri"/>
                        </a:rPr>
                        <a:t>Computer Systems </a:t>
                      </a:r>
                      <a:endParaRPr sz="4400" u="none" cap="none" strike="noStrike"/>
                    </a:p>
                  </a:txBody>
                  <a:tcPr marT="0" marB="0" marR="45850" marL="458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7AE67D">
                        <a:alpha val="69019"/>
                      </a:srgbClr>
                    </a:solidFill>
                  </a:tcPr>
                </a:tc>
              </a:tr>
              <a:tr h="171450">
                <a:tc>
                  <a:txBody>
                    <a:bodyPr/>
                    <a:lstStyle/>
                    <a:p>
                      <a:pPr indent="0" lvl="0" marL="0" marR="0" rtl="0" algn="ctr">
                        <a:lnSpc>
                          <a:spcPct val="107000"/>
                        </a:lnSpc>
                        <a:spcBef>
                          <a:spcPts val="0"/>
                        </a:spcBef>
                        <a:spcAft>
                          <a:spcPts val="0"/>
                        </a:spcAft>
                        <a:buClr>
                          <a:srgbClr val="000000"/>
                        </a:buClr>
                        <a:buSzPts val="900"/>
                        <a:buFont typeface="Calibri"/>
                        <a:buNone/>
                      </a:pPr>
                      <a:r>
                        <a:rPr b="1" i="0" lang="en-GB" sz="1200" u="none" cap="none" strike="noStrike">
                          <a:solidFill>
                            <a:srgbClr val="000000"/>
                          </a:solidFill>
                          <a:latin typeface="Calibri"/>
                          <a:ea typeface="Calibri"/>
                          <a:cs typeface="Calibri"/>
                          <a:sym typeface="Calibri"/>
                        </a:rPr>
                        <a:t>Programming </a:t>
                      </a:r>
                      <a:endParaRPr sz="4400" u="none" cap="none" strike="noStrike"/>
                    </a:p>
                  </a:txBody>
                  <a:tcPr marT="0" marB="0" marR="45850" marL="458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00">
                        <a:alpha val="69019"/>
                      </a:srgbClr>
                    </a:solidFill>
                  </a:tcPr>
                </a:tc>
                <a:tc>
                  <a:txBody>
                    <a:bodyPr/>
                    <a:lstStyle/>
                    <a:p>
                      <a:pPr indent="0" lvl="0" marL="0" marR="0" rtl="0" algn="ctr">
                        <a:lnSpc>
                          <a:spcPct val="100000"/>
                        </a:lnSpc>
                        <a:spcBef>
                          <a:spcPts val="0"/>
                        </a:spcBef>
                        <a:spcAft>
                          <a:spcPts val="0"/>
                        </a:spcAft>
                        <a:buClr>
                          <a:srgbClr val="000000"/>
                        </a:buClr>
                        <a:buSzPts val="900"/>
                        <a:buFont typeface="Calibri"/>
                        <a:buNone/>
                      </a:pPr>
                      <a:r>
                        <a:rPr b="1" i="0" lang="en-GB" sz="1200" u="none" cap="none" strike="noStrike">
                          <a:solidFill>
                            <a:srgbClr val="000000"/>
                          </a:solidFill>
                          <a:latin typeface="Calibri"/>
                          <a:ea typeface="Calibri"/>
                          <a:cs typeface="Calibri"/>
                          <a:sym typeface="Calibri"/>
                        </a:rPr>
                        <a:t>Network and communication </a:t>
                      </a:r>
                      <a:endParaRPr sz="4400" u="none" cap="none" strike="noStrike"/>
                    </a:p>
                  </a:txBody>
                  <a:tcPr marT="0" marB="0" marR="45850" marL="458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61A1">
                        <a:alpha val="69019"/>
                      </a:srgbClr>
                    </a:solidFill>
                  </a:tcPr>
                </a:tc>
              </a:tr>
              <a:tr h="172675">
                <a:tc>
                  <a:txBody>
                    <a:bodyPr/>
                    <a:lstStyle/>
                    <a:p>
                      <a:pPr indent="0" lvl="0" marL="0" marR="0" rtl="0" algn="ctr">
                        <a:lnSpc>
                          <a:spcPct val="107000"/>
                        </a:lnSpc>
                        <a:spcBef>
                          <a:spcPts val="0"/>
                        </a:spcBef>
                        <a:spcAft>
                          <a:spcPts val="0"/>
                        </a:spcAft>
                        <a:buClr>
                          <a:srgbClr val="000000"/>
                        </a:buClr>
                        <a:buSzPts val="900"/>
                        <a:buFont typeface="Calibri"/>
                        <a:buNone/>
                      </a:pPr>
                      <a:r>
                        <a:rPr b="1" i="0" lang="en-GB" sz="1200" u="none" cap="none" strike="noStrike">
                          <a:solidFill>
                            <a:srgbClr val="000000"/>
                          </a:solidFill>
                          <a:latin typeface="Calibri"/>
                          <a:ea typeface="Calibri"/>
                          <a:cs typeface="Calibri"/>
                          <a:sym typeface="Calibri"/>
                        </a:rPr>
                        <a:t>Data representation </a:t>
                      </a:r>
                      <a:endParaRPr sz="4400" u="none" cap="none" strike="noStrike"/>
                    </a:p>
                  </a:txBody>
                  <a:tcPr marT="0" marB="0" marR="45850" marL="458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8FAADC">
                        <a:alpha val="69019"/>
                      </a:srgbClr>
                    </a:solidFill>
                  </a:tcPr>
                </a:tc>
                <a:tc>
                  <a:txBody>
                    <a:bodyPr/>
                    <a:lstStyle/>
                    <a:p>
                      <a:pPr indent="0" lvl="0" marL="0" marR="0" rtl="0" algn="ctr">
                        <a:lnSpc>
                          <a:spcPct val="100000"/>
                        </a:lnSpc>
                        <a:spcBef>
                          <a:spcPts val="0"/>
                        </a:spcBef>
                        <a:spcAft>
                          <a:spcPts val="0"/>
                        </a:spcAft>
                        <a:buClr>
                          <a:schemeClr val="dk1"/>
                        </a:buClr>
                        <a:buSzPts val="900"/>
                        <a:buFont typeface="Calibri"/>
                        <a:buNone/>
                      </a:pPr>
                      <a:r>
                        <a:rPr b="1" i="0" lang="en-GB" sz="1200" u="none" cap="none" strike="noStrike">
                          <a:solidFill>
                            <a:schemeClr val="dk1"/>
                          </a:solidFill>
                          <a:latin typeface="Calibri"/>
                          <a:ea typeface="Calibri"/>
                          <a:cs typeface="Calibri"/>
                          <a:sym typeface="Calibri"/>
                        </a:rPr>
                        <a:t> Cyber security </a:t>
                      </a:r>
                      <a:endParaRPr sz="4400" u="none" cap="none" strike="noStrike"/>
                    </a:p>
                  </a:txBody>
                  <a:tcPr marT="0" marB="0" marR="45850" marL="458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C000">
                        <a:alpha val="69019"/>
                      </a:srgbClr>
                    </a:solidFill>
                  </a:tcPr>
                </a:tc>
              </a:tr>
              <a:tr h="171450">
                <a:tc>
                  <a:txBody>
                    <a:bodyPr/>
                    <a:lstStyle/>
                    <a:p>
                      <a:pPr indent="0" lvl="0" marL="0" marR="0" rtl="0" algn="ctr">
                        <a:lnSpc>
                          <a:spcPct val="107000"/>
                        </a:lnSpc>
                        <a:spcBef>
                          <a:spcPts val="0"/>
                        </a:spcBef>
                        <a:spcAft>
                          <a:spcPts val="0"/>
                        </a:spcAft>
                        <a:buClr>
                          <a:schemeClr val="dk1"/>
                        </a:buClr>
                        <a:buSzPts val="900"/>
                        <a:buFont typeface="Calibri"/>
                        <a:buNone/>
                      </a:pPr>
                      <a:r>
                        <a:rPr b="1" i="0" lang="en-GB" sz="1200" u="none" cap="none" strike="noStrike">
                          <a:solidFill>
                            <a:schemeClr val="dk1"/>
                          </a:solidFill>
                          <a:latin typeface="Calibri"/>
                          <a:ea typeface="Calibri"/>
                          <a:cs typeface="Calibri"/>
                          <a:sym typeface="Calibri"/>
                        </a:rPr>
                        <a:t>Digital Literacy</a:t>
                      </a:r>
                      <a:endParaRPr sz="1200" u="none" cap="none" strike="noStrike"/>
                    </a:p>
                  </a:txBody>
                  <a:tcPr marT="0" marB="0" marR="45850" marL="458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CC66FF">
                        <a:alpha val="69019"/>
                      </a:srgbClr>
                    </a:solidFill>
                  </a:tcPr>
                </a:tc>
                <a:tc>
                  <a:txBody>
                    <a:bodyPr/>
                    <a:lstStyle/>
                    <a:p>
                      <a:pPr indent="0" lvl="0" marL="0" marR="0" rtl="0" algn="ctr">
                        <a:lnSpc>
                          <a:spcPct val="100000"/>
                        </a:lnSpc>
                        <a:spcBef>
                          <a:spcPts val="0"/>
                        </a:spcBef>
                        <a:spcAft>
                          <a:spcPts val="0"/>
                        </a:spcAft>
                        <a:buClr>
                          <a:schemeClr val="dk1"/>
                        </a:buClr>
                        <a:buSzPts val="900"/>
                        <a:buFont typeface="Calibri"/>
                        <a:buNone/>
                      </a:pPr>
                      <a:r>
                        <a:rPr b="1" i="0" lang="en-GB" sz="1200" u="none" cap="none" strike="noStrike">
                          <a:solidFill>
                            <a:schemeClr val="dk1"/>
                          </a:solidFill>
                          <a:latin typeface="Calibri"/>
                          <a:ea typeface="Calibri"/>
                          <a:cs typeface="Calibri"/>
                          <a:sym typeface="Calibri"/>
                        </a:rPr>
                        <a:t>Information Technology</a:t>
                      </a:r>
                      <a:endParaRPr b="1" sz="1200" u="none" cap="none" strike="noStrike"/>
                    </a:p>
                  </a:txBody>
                  <a:tcPr marT="0" marB="0" marR="45850" marL="458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00FFFF">
                        <a:alpha val="69019"/>
                      </a:srgbClr>
                    </a:solidFill>
                  </a:tcPr>
                </a:tc>
              </a:tr>
            </a:tbl>
          </a:graphicData>
        </a:graphic>
      </p:graphicFrame>
      <p:pic>
        <p:nvPicPr>
          <p:cNvPr id="191" name="Google Shape;191;p26"/>
          <p:cNvPicPr preferRelativeResize="0"/>
          <p:nvPr/>
        </p:nvPicPr>
        <p:blipFill rotWithShape="1">
          <a:blip r:embed="rId5">
            <a:alphaModFix/>
          </a:blip>
          <a:srcRect b="1934" l="3967" r="86601" t="69980"/>
          <a:stretch/>
        </p:blipFill>
        <p:spPr>
          <a:xfrm>
            <a:off x="7358086" y="3800082"/>
            <a:ext cx="242218" cy="228823"/>
          </a:xfrm>
          <a:prstGeom prst="rect">
            <a:avLst/>
          </a:prstGeom>
          <a:noFill/>
          <a:ln>
            <a:noFill/>
          </a:ln>
        </p:spPr>
      </p:pic>
      <p:pic>
        <p:nvPicPr>
          <p:cNvPr id="192" name="Google Shape;192;p26"/>
          <p:cNvPicPr preferRelativeResize="0"/>
          <p:nvPr/>
        </p:nvPicPr>
        <p:blipFill rotWithShape="1">
          <a:blip r:embed="rId6">
            <a:alphaModFix/>
          </a:blip>
          <a:srcRect b="3287" l="69975" r="20729" t="76450"/>
          <a:stretch/>
        </p:blipFill>
        <p:spPr>
          <a:xfrm>
            <a:off x="7695673" y="3817474"/>
            <a:ext cx="270217" cy="226816"/>
          </a:xfrm>
          <a:prstGeom prst="rect">
            <a:avLst/>
          </a:prstGeom>
          <a:noFill/>
          <a:ln>
            <a:noFill/>
          </a:ln>
        </p:spPr>
      </p:pic>
      <p:pic>
        <p:nvPicPr>
          <p:cNvPr id="193" name="Google Shape;193;p26"/>
          <p:cNvPicPr preferRelativeResize="0"/>
          <p:nvPr/>
        </p:nvPicPr>
        <p:blipFill rotWithShape="1">
          <a:blip r:embed="rId5">
            <a:alphaModFix/>
          </a:blip>
          <a:srcRect b="1934" l="3967" r="86601" t="69980"/>
          <a:stretch/>
        </p:blipFill>
        <p:spPr>
          <a:xfrm>
            <a:off x="7365779" y="4121015"/>
            <a:ext cx="242218" cy="228823"/>
          </a:xfrm>
          <a:prstGeom prst="rect">
            <a:avLst/>
          </a:prstGeom>
          <a:noFill/>
          <a:ln>
            <a:noFill/>
          </a:ln>
        </p:spPr>
      </p:pic>
      <p:pic>
        <p:nvPicPr>
          <p:cNvPr id="194" name="Google Shape;194;p26"/>
          <p:cNvPicPr preferRelativeResize="0"/>
          <p:nvPr/>
        </p:nvPicPr>
        <p:blipFill rotWithShape="1">
          <a:blip r:embed="rId6">
            <a:alphaModFix/>
          </a:blip>
          <a:srcRect b="3287" l="69975" r="20729" t="76450"/>
          <a:stretch/>
        </p:blipFill>
        <p:spPr>
          <a:xfrm>
            <a:off x="7703366" y="4138407"/>
            <a:ext cx="270217" cy="226816"/>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graphicFrame>
        <p:nvGraphicFramePr>
          <p:cNvPr id="199" name="Google Shape;199;p27"/>
          <p:cNvGraphicFramePr/>
          <p:nvPr/>
        </p:nvGraphicFramePr>
        <p:xfrm>
          <a:off x="5762057" y="3514341"/>
          <a:ext cx="3000000" cy="3000000"/>
        </p:xfrm>
        <a:graphic>
          <a:graphicData uri="http://schemas.openxmlformats.org/drawingml/2006/table">
            <a:tbl>
              <a:tblPr>
                <a:noFill/>
                <a:tableStyleId>{D494C788-981C-42D0-8F73-AA257D79B1B1}</a:tableStyleId>
              </a:tblPr>
              <a:tblGrid>
                <a:gridCol w="1113700"/>
                <a:gridCol w="1113700"/>
                <a:gridCol w="1113700"/>
              </a:tblGrid>
              <a:tr h="1421850">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FF00">
                        <a:alpha val="69019"/>
                      </a:srgbClr>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0000">
                        <a:alpha val="69019"/>
                      </a:srgbClr>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00FFFF">
                        <a:alpha val="69019"/>
                      </a:srgbClr>
                    </a:solidFill>
                  </a:tcPr>
                </a:tc>
              </a:tr>
            </a:tbl>
          </a:graphicData>
        </a:graphic>
      </p:graphicFrame>
      <p:graphicFrame>
        <p:nvGraphicFramePr>
          <p:cNvPr id="200" name="Google Shape;200;p27"/>
          <p:cNvGraphicFramePr/>
          <p:nvPr/>
        </p:nvGraphicFramePr>
        <p:xfrm>
          <a:off x="1291703" y="5350398"/>
          <a:ext cx="3000000" cy="3000000"/>
        </p:xfrm>
        <a:graphic>
          <a:graphicData uri="http://schemas.openxmlformats.org/drawingml/2006/table">
            <a:tbl>
              <a:tblPr>
                <a:noFill/>
                <a:tableStyleId>{D494C788-981C-42D0-8F73-AA257D79B1B1}</a:tableStyleId>
              </a:tblPr>
              <a:tblGrid>
                <a:gridCol w="779625"/>
                <a:gridCol w="779625"/>
                <a:gridCol w="779625"/>
              </a:tblGrid>
              <a:tr h="1398825">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FF00">
                        <a:alpha val="69019"/>
                      </a:srgbClr>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0000">
                        <a:alpha val="69019"/>
                      </a:srgbClr>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00FFFF">
                        <a:alpha val="69019"/>
                      </a:srgbClr>
                    </a:solidFill>
                  </a:tcPr>
                </a:tc>
              </a:tr>
            </a:tbl>
          </a:graphicData>
        </a:graphic>
      </p:graphicFrame>
      <p:graphicFrame>
        <p:nvGraphicFramePr>
          <p:cNvPr id="201" name="Google Shape;201;p27"/>
          <p:cNvGraphicFramePr/>
          <p:nvPr/>
        </p:nvGraphicFramePr>
        <p:xfrm>
          <a:off x="3630584" y="5350398"/>
          <a:ext cx="3000000" cy="3000000"/>
        </p:xfrm>
        <a:graphic>
          <a:graphicData uri="http://schemas.openxmlformats.org/drawingml/2006/table">
            <a:tbl>
              <a:tblPr>
                <a:noFill/>
                <a:tableStyleId>{D494C788-981C-42D0-8F73-AA257D79B1B1}</a:tableStyleId>
              </a:tblPr>
              <a:tblGrid>
                <a:gridCol w="1012075"/>
                <a:gridCol w="1012075"/>
              </a:tblGrid>
              <a:tr h="1398825">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FF00">
                        <a:alpha val="69019"/>
                      </a:srgbClr>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0000">
                        <a:alpha val="69019"/>
                      </a:srgbClr>
                    </a:solidFill>
                  </a:tcPr>
                </a:tc>
              </a:tr>
            </a:tbl>
          </a:graphicData>
        </a:graphic>
      </p:graphicFrame>
      <p:graphicFrame>
        <p:nvGraphicFramePr>
          <p:cNvPr id="202" name="Google Shape;202;p27"/>
          <p:cNvGraphicFramePr/>
          <p:nvPr/>
        </p:nvGraphicFramePr>
        <p:xfrm>
          <a:off x="5654738" y="5357662"/>
          <a:ext cx="3000000" cy="3000000"/>
        </p:xfrm>
        <a:graphic>
          <a:graphicData uri="http://schemas.openxmlformats.org/drawingml/2006/table">
            <a:tbl>
              <a:tblPr>
                <a:noFill/>
                <a:tableStyleId>{D494C788-981C-42D0-8F73-AA257D79B1B1}</a:tableStyleId>
              </a:tblPr>
              <a:tblGrid>
                <a:gridCol w="549400"/>
                <a:gridCol w="549400"/>
              </a:tblGrid>
              <a:tr h="1379225">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FF00">
                        <a:alpha val="69019"/>
                      </a:srgbClr>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0000">
                        <a:alpha val="69019"/>
                      </a:srgbClr>
                    </a:solidFill>
                  </a:tcPr>
                </a:tc>
              </a:tr>
            </a:tbl>
          </a:graphicData>
        </a:graphic>
      </p:graphicFrame>
      <p:graphicFrame>
        <p:nvGraphicFramePr>
          <p:cNvPr id="203" name="Google Shape;203;p27"/>
          <p:cNvGraphicFramePr/>
          <p:nvPr/>
        </p:nvGraphicFramePr>
        <p:xfrm>
          <a:off x="487976" y="4913166"/>
          <a:ext cx="3000000" cy="3000000"/>
        </p:xfrm>
        <a:graphic>
          <a:graphicData uri="http://schemas.openxmlformats.org/drawingml/2006/table">
            <a:tbl>
              <a:tblPr>
                <a:noFill/>
                <a:tableStyleId>{D494C788-981C-42D0-8F73-AA257D79B1B1}</a:tableStyleId>
              </a:tblPr>
              <a:tblGrid>
                <a:gridCol w="2273450"/>
                <a:gridCol w="2273450"/>
                <a:gridCol w="2273450"/>
                <a:gridCol w="2273450"/>
                <a:gridCol w="2273450"/>
              </a:tblGrid>
              <a:tr h="437225">
                <a:tc>
                  <a:txBody>
                    <a:bodyPr/>
                    <a:lstStyle/>
                    <a:p>
                      <a:pPr indent="0" lvl="0" marL="0" marR="0" rtl="0" algn="l">
                        <a:lnSpc>
                          <a:spcPct val="100000"/>
                        </a:lnSpc>
                        <a:spcBef>
                          <a:spcPts val="0"/>
                        </a:spcBef>
                        <a:spcAft>
                          <a:spcPts val="0"/>
                        </a:spcAft>
                        <a:buClr>
                          <a:srgbClr val="000000"/>
                        </a:buClr>
                        <a:buSzPts val="600"/>
                        <a:buFont typeface="Arial"/>
                        <a:buNone/>
                      </a:pPr>
                      <a:r>
                        <a:t/>
                      </a:r>
                      <a:endParaRPr sz="600" u="none" cap="none" strike="noStrike"/>
                    </a:p>
                  </a:txBody>
                  <a:tcPr marT="45725" marB="45725" marR="91450" marL="91450">
                    <a:solidFill>
                      <a:srgbClr val="8FAADC">
                        <a:alpha val="69019"/>
                      </a:srgbClr>
                    </a:solidFill>
                  </a:tcPr>
                </a:tc>
                <a:tc>
                  <a:txBody>
                    <a:bodyPr/>
                    <a:lstStyle/>
                    <a:p>
                      <a:pPr indent="0" lvl="0" marL="0" marR="0" rtl="0" algn="l">
                        <a:lnSpc>
                          <a:spcPct val="100000"/>
                        </a:lnSpc>
                        <a:spcBef>
                          <a:spcPts val="0"/>
                        </a:spcBef>
                        <a:spcAft>
                          <a:spcPts val="0"/>
                        </a:spcAft>
                        <a:buClr>
                          <a:srgbClr val="000000"/>
                        </a:buClr>
                        <a:buSzPts val="600"/>
                        <a:buFont typeface="Arial"/>
                        <a:buNone/>
                      </a:pPr>
                      <a:r>
                        <a:t/>
                      </a:r>
                      <a:endParaRPr sz="600" u="none" cap="none" strike="noStrike"/>
                    </a:p>
                  </a:txBody>
                  <a:tcPr marT="45725" marB="45725" marR="91450" marL="91450">
                    <a:solidFill>
                      <a:srgbClr val="7AE67D">
                        <a:alpha val="69019"/>
                      </a:srgbClr>
                    </a:solidFill>
                  </a:tcPr>
                </a:tc>
                <a:tc>
                  <a:txBody>
                    <a:bodyPr/>
                    <a:lstStyle/>
                    <a:p>
                      <a:pPr indent="0" lvl="0" marL="0" marR="0" rtl="0" algn="l">
                        <a:lnSpc>
                          <a:spcPct val="100000"/>
                        </a:lnSpc>
                        <a:spcBef>
                          <a:spcPts val="0"/>
                        </a:spcBef>
                        <a:spcAft>
                          <a:spcPts val="0"/>
                        </a:spcAft>
                        <a:buClr>
                          <a:srgbClr val="000000"/>
                        </a:buClr>
                        <a:buSzPts val="600"/>
                        <a:buFont typeface="Arial"/>
                        <a:buNone/>
                      </a:pPr>
                      <a:r>
                        <a:t/>
                      </a:r>
                      <a:endParaRPr sz="600" u="none" cap="none" strike="noStrike"/>
                    </a:p>
                  </a:txBody>
                  <a:tcPr marT="45725" marB="45725" marR="91450" marL="91450">
                    <a:solidFill>
                      <a:srgbClr val="FF61A1">
                        <a:alpha val="69019"/>
                      </a:srgbClr>
                    </a:solidFill>
                  </a:tcPr>
                </a:tc>
                <a:tc>
                  <a:txBody>
                    <a:bodyPr/>
                    <a:lstStyle/>
                    <a:p>
                      <a:pPr indent="0" lvl="0" marL="0" marR="0" rtl="0" algn="l">
                        <a:lnSpc>
                          <a:spcPct val="100000"/>
                        </a:lnSpc>
                        <a:spcBef>
                          <a:spcPts val="0"/>
                        </a:spcBef>
                        <a:spcAft>
                          <a:spcPts val="0"/>
                        </a:spcAft>
                        <a:buClr>
                          <a:srgbClr val="000000"/>
                        </a:buClr>
                        <a:buSzPts val="600"/>
                        <a:buFont typeface="Arial"/>
                        <a:buNone/>
                      </a:pPr>
                      <a:r>
                        <a:t/>
                      </a:r>
                      <a:endParaRPr sz="600" u="none" cap="none" strike="noStrike"/>
                    </a:p>
                  </a:txBody>
                  <a:tcPr marT="45725" marB="45725" marR="91450" marL="91450">
                    <a:solidFill>
                      <a:srgbClr val="CC66FF">
                        <a:alpha val="69019"/>
                      </a:srgbClr>
                    </a:solidFill>
                  </a:tcPr>
                </a:tc>
                <a:tc>
                  <a:txBody>
                    <a:bodyPr/>
                    <a:lstStyle/>
                    <a:p>
                      <a:pPr indent="0" lvl="0" marL="0" marR="0" rtl="0" algn="l">
                        <a:lnSpc>
                          <a:spcPct val="100000"/>
                        </a:lnSpc>
                        <a:spcBef>
                          <a:spcPts val="0"/>
                        </a:spcBef>
                        <a:spcAft>
                          <a:spcPts val="0"/>
                        </a:spcAft>
                        <a:buClr>
                          <a:srgbClr val="000000"/>
                        </a:buClr>
                        <a:buSzPts val="600"/>
                        <a:buFont typeface="Arial"/>
                        <a:buNone/>
                      </a:pPr>
                      <a:r>
                        <a:t/>
                      </a:r>
                      <a:endParaRPr sz="600" u="none" cap="none" strike="noStrike"/>
                    </a:p>
                  </a:txBody>
                  <a:tcPr marT="45725" marB="45725" marR="91450" marL="91450">
                    <a:solidFill>
                      <a:srgbClr val="FFC000">
                        <a:alpha val="69019"/>
                      </a:srgbClr>
                    </a:solidFill>
                  </a:tcPr>
                </a:tc>
              </a:tr>
            </a:tbl>
          </a:graphicData>
        </a:graphic>
      </p:graphicFrame>
      <p:graphicFrame>
        <p:nvGraphicFramePr>
          <p:cNvPr id="204" name="Google Shape;204;p27"/>
          <p:cNvGraphicFramePr/>
          <p:nvPr/>
        </p:nvGraphicFramePr>
        <p:xfrm>
          <a:off x="9065406" y="2710768"/>
          <a:ext cx="3000000" cy="3000000"/>
        </p:xfrm>
        <a:graphic>
          <a:graphicData uri="http://schemas.openxmlformats.org/drawingml/2006/table">
            <a:tbl>
              <a:tblPr>
                <a:noFill/>
                <a:tableStyleId>{D494C788-981C-42D0-8F73-AA257D79B1B1}</a:tableStyleId>
              </a:tblPr>
              <a:tblGrid>
                <a:gridCol w="929925"/>
                <a:gridCol w="929925"/>
                <a:gridCol w="929925"/>
              </a:tblGrid>
              <a:tr h="2225425">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FF00">
                        <a:alpha val="69019"/>
                      </a:srgbClr>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0000">
                        <a:alpha val="69019"/>
                      </a:srgbClr>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00FFFF">
                        <a:alpha val="69019"/>
                      </a:srgbClr>
                    </a:solidFill>
                  </a:tcPr>
                </a:tc>
              </a:tr>
            </a:tbl>
          </a:graphicData>
        </a:graphic>
      </p:graphicFrame>
      <p:graphicFrame>
        <p:nvGraphicFramePr>
          <p:cNvPr id="205" name="Google Shape;205;p27"/>
          <p:cNvGraphicFramePr/>
          <p:nvPr/>
        </p:nvGraphicFramePr>
        <p:xfrm>
          <a:off x="7155305" y="2681819"/>
          <a:ext cx="3000000" cy="3000000"/>
        </p:xfrm>
        <a:graphic>
          <a:graphicData uri="http://schemas.openxmlformats.org/drawingml/2006/table">
            <a:tbl>
              <a:tblPr>
                <a:noFill/>
                <a:tableStyleId>{D494C788-981C-42D0-8F73-AA257D79B1B1}</a:tableStyleId>
              </a:tblPr>
              <a:tblGrid>
                <a:gridCol w="636700"/>
                <a:gridCol w="636700"/>
                <a:gridCol w="636700"/>
              </a:tblGrid>
              <a:tr h="832525">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FF00">
                        <a:alpha val="69019"/>
                      </a:srgbClr>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0000">
                        <a:alpha val="69019"/>
                      </a:srgbClr>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00FFFF">
                        <a:alpha val="69019"/>
                      </a:srgbClr>
                    </a:solidFill>
                  </a:tcPr>
                </a:tc>
              </a:tr>
            </a:tbl>
          </a:graphicData>
        </a:graphic>
      </p:graphicFrame>
      <p:graphicFrame>
        <p:nvGraphicFramePr>
          <p:cNvPr id="206" name="Google Shape;206;p27"/>
          <p:cNvGraphicFramePr/>
          <p:nvPr/>
        </p:nvGraphicFramePr>
        <p:xfrm>
          <a:off x="5706768" y="2704948"/>
          <a:ext cx="3000000" cy="3000000"/>
        </p:xfrm>
        <a:graphic>
          <a:graphicData uri="http://schemas.openxmlformats.org/drawingml/2006/table">
            <a:tbl>
              <a:tblPr>
                <a:noFill/>
                <a:tableStyleId>{D494C788-981C-42D0-8F73-AA257D79B1B1}</a:tableStyleId>
              </a:tblPr>
              <a:tblGrid>
                <a:gridCol w="477275"/>
                <a:gridCol w="477275"/>
                <a:gridCol w="477275"/>
              </a:tblGrid>
              <a:tr h="809400">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FF00">
                        <a:alpha val="69019"/>
                      </a:srgbClr>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0000">
                        <a:alpha val="69019"/>
                      </a:srgbClr>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00FFFF">
                        <a:alpha val="69019"/>
                      </a:srgbClr>
                    </a:solidFill>
                  </a:tcPr>
                </a:tc>
              </a:tr>
            </a:tbl>
          </a:graphicData>
        </a:graphic>
      </p:graphicFrame>
      <p:graphicFrame>
        <p:nvGraphicFramePr>
          <p:cNvPr id="207" name="Google Shape;207;p27"/>
          <p:cNvGraphicFramePr/>
          <p:nvPr/>
        </p:nvGraphicFramePr>
        <p:xfrm>
          <a:off x="3630584" y="2705962"/>
          <a:ext cx="3000000" cy="3000000"/>
        </p:xfrm>
        <a:graphic>
          <a:graphicData uri="http://schemas.openxmlformats.org/drawingml/2006/table">
            <a:tbl>
              <a:tblPr>
                <a:noFill/>
                <a:tableStyleId>{D494C788-981C-42D0-8F73-AA257D79B1B1}</a:tableStyleId>
              </a:tblPr>
              <a:tblGrid>
                <a:gridCol w="1048250"/>
                <a:gridCol w="1048250"/>
              </a:tblGrid>
              <a:tr h="808375">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61A1">
                        <a:alpha val="69019"/>
                      </a:srgbClr>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C000">
                        <a:alpha val="69019"/>
                      </a:srgbClr>
                    </a:solidFill>
                  </a:tcPr>
                </a:tc>
              </a:tr>
            </a:tbl>
          </a:graphicData>
        </a:graphic>
      </p:graphicFrame>
      <p:graphicFrame>
        <p:nvGraphicFramePr>
          <p:cNvPr id="208" name="Google Shape;208;p27"/>
          <p:cNvGraphicFramePr/>
          <p:nvPr/>
        </p:nvGraphicFramePr>
        <p:xfrm>
          <a:off x="476395" y="2364605"/>
          <a:ext cx="3000000" cy="3000000"/>
        </p:xfrm>
        <a:graphic>
          <a:graphicData uri="http://schemas.openxmlformats.org/drawingml/2006/table">
            <a:tbl>
              <a:tblPr>
                <a:noFill/>
                <a:tableStyleId>{D494C788-981C-42D0-8F73-AA257D79B1B1}</a:tableStyleId>
              </a:tblPr>
              <a:tblGrid>
                <a:gridCol w="831300"/>
                <a:gridCol w="844600"/>
                <a:gridCol w="844600"/>
                <a:gridCol w="655025"/>
                <a:gridCol w="191125"/>
                <a:gridCol w="844600"/>
                <a:gridCol w="1000250"/>
                <a:gridCol w="1118950"/>
                <a:gridCol w="320575"/>
                <a:gridCol w="1917325"/>
                <a:gridCol w="1308500"/>
                <a:gridCol w="1490375"/>
              </a:tblGrid>
              <a:tr h="342000">
                <a:tc>
                  <a:txBody>
                    <a:bodyPr/>
                    <a:lstStyle/>
                    <a:p>
                      <a:pPr indent="0" lvl="0" marL="0" marR="0" rtl="0" algn="ctr">
                        <a:lnSpc>
                          <a:spcPct val="107000"/>
                        </a:lnSpc>
                        <a:spcBef>
                          <a:spcPts val="0"/>
                        </a:spcBef>
                        <a:spcAft>
                          <a:spcPts val="0"/>
                        </a:spcAft>
                        <a:buClr>
                          <a:srgbClr val="000000"/>
                        </a:buClr>
                        <a:buSzPts val="900"/>
                        <a:buFont typeface="Calibri"/>
                        <a:buNone/>
                      </a:pPr>
                      <a:r>
                        <a:rPr b="1" i="0" lang="en-GB" sz="1000" u="none" cap="none" strike="noStrike">
                          <a:solidFill>
                            <a:srgbClr val="000000"/>
                          </a:solidFill>
                          <a:latin typeface="Calibri"/>
                          <a:ea typeface="Calibri"/>
                          <a:cs typeface="Calibri"/>
                          <a:sym typeface="Calibri"/>
                        </a:rPr>
                        <a:t> </a:t>
                      </a:r>
                      <a:endParaRPr sz="3200" u="none" cap="none" strike="noStrike"/>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gridSpan="3">
                  <a:txBody>
                    <a:bodyPr/>
                    <a:lstStyle/>
                    <a:p>
                      <a:pPr indent="0" lvl="0" marL="0" marR="0" rtl="0" algn="ctr">
                        <a:lnSpc>
                          <a:spcPct val="107000"/>
                        </a:lnSpc>
                        <a:spcBef>
                          <a:spcPts val="0"/>
                        </a:spcBef>
                        <a:spcAft>
                          <a:spcPts val="0"/>
                        </a:spcAft>
                        <a:buClr>
                          <a:srgbClr val="000000"/>
                        </a:buClr>
                        <a:buSzPts val="900"/>
                        <a:buFont typeface="Calibri"/>
                        <a:buNone/>
                      </a:pPr>
                      <a:r>
                        <a:rPr b="1" i="0" lang="en-GB" sz="1000" u="none" cap="none" strike="noStrike">
                          <a:solidFill>
                            <a:srgbClr val="000000"/>
                          </a:solidFill>
                          <a:latin typeface="Calibri"/>
                          <a:ea typeface="Calibri"/>
                          <a:cs typeface="Calibri"/>
                          <a:sym typeface="Calibri"/>
                        </a:rPr>
                        <a:t>HT 1</a:t>
                      </a:r>
                      <a:endParaRPr sz="3200" u="none" cap="none" strike="noStrike"/>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c gridSpan="3">
                  <a:txBody>
                    <a:bodyPr/>
                    <a:lstStyle/>
                    <a:p>
                      <a:pPr indent="0" lvl="0" marL="0" marR="0" rtl="0" algn="ctr">
                        <a:lnSpc>
                          <a:spcPct val="107000"/>
                        </a:lnSpc>
                        <a:spcBef>
                          <a:spcPts val="0"/>
                        </a:spcBef>
                        <a:spcAft>
                          <a:spcPts val="0"/>
                        </a:spcAft>
                        <a:buClr>
                          <a:srgbClr val="000000"/>
                        </a:buClr>
                        <a:buSzPts val="900"/>
                        <a:buFont typeface="Calibri"/>
                        <a:buNone/>
                      </a:pPr>
                      <a:r>
                        <a:rPr b="1" i="0" lang="en-GB" sz="1000" u="none" cap="none" strike="noStrike">
                          <a:solidFill>
                            <a:srgbClr val="000000"/>
                          </a:solidFill>
                          <a:latin typeface="Calibri"/>
                          <a:ea typeface="Calibri"/>
                          <a:cs typeface="Calibri"/>
                          <a:sym typeface="Calibri"/>
                        </a:rPr>
                        <a:t>HT2</a:t>
                      </a:r>
                      <a:endParaRPr sz="3200" u="none" cap="none" strike="noStrike"/>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c gridSpan="2">
                  <a:txBody>
                    <a:bodyPr/>
                    <a:lstStyle/>
                    <a:p>
                      <a:pPr indent="0" lvl="0" marL="0" marR="0" rtl="0" algn="ctr">
                        <a:lnSpc>
                          <a:spcPct val="107000"/>
                        </a:lnSpc>
                        <a:spcBef>
                          <a:spcPts val="0"/>
                        </a:spcBef>
                        <a:spcAft>
                          <a:spcPts val="0"/>
                        </a:spcAft>
                        <a:buClr>
                          <a:srgbClr val="000000"/>
                        </a:buClr>
                        <a:buSzPts val="900"/>
                        <a:buFont typeface="Calibri"/>
                        <a:buNone/>
                      </a:pPr>
                      <a:r>
                        <a:rPr b="1" i="0" lang="en-GB" sz="1000" u="none" cap="none" strike="noStrike">
                          <a:solidFill>
                            <a:srgbClr val="000000"/>
                          </a:solidFill>
                          <a:latin typeface="Calibri"/>
                          <a:ea typeface="Calibri"/>
                          <a:cs typeface="Calibri"/>
                          <a:sym typeface="Calibri"/>
                        </a:rPr>
                        <a:t>HT3</a:t>
                      </a:r>
                      <a:endParaRPr sz="3200" u="none" cap="none" strike="noStrike"/>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a:txBody>
                    <a:bodyPr/>
                    <a:lstStyle/>
                    <a:p>
                      <a:pPr indent="0" lvl="0" marL="0" marR="0" rtl="0" algn="ctr">
                        <a:lnSpc>
                          <a:spcPct val="107000"/>
                        </a:lnSpc>
                        <a:spcBef>
                          <a:spcPts val="0"/>
                        </a:spcBef>
                        <a:spcAft>
                          <a:spcPts val="0"/>
                        </a:spcAft>
                        <a:buClr>
                          <a:srgbClr val="000000"/>
                        </a:buClr>
                        <a:buSzPts val="900"/>
                        <a:buFont typeface="Calibri"/>
                        <a:buNone/>
                      </a:pPr>
                      <a:r>
                        <a:rPr b="1" i="0" lang="en-GB" sz="1000" u="none" cap="none" strike="noStrike">
                          <a:solidFill>
                            <a:srgbClr val="000000"/>
                          </a:solidFill>
                          <a:latin typeface="Calibri"/>
                          <a:ea typeface="Calibri"/>
                          <a:cs typeface="Calibri"/>
                          <a:sym typeface="Calibri"/>
                        </a:rPr>
                        <a:t>HT4</a:t>
                      </a:r>
                      <a:endParaRPr sz="3200" u="none" cap="none" strike="noStrike"/>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Calibri"/>
                        <a:buNone/>
                      </a:pPr>
                      <a:r>
                        <a:rPr b="1" i="0" lang="en-GB" sz="1000" u="none" cap="none" strike="noStrike">
                          <a:solidFill>
                            <a:srgbClr val="000000"/>
                          </a:solidFill>
                          <a:latin typeface="Calibri"/>
                          <a:ea typeface="Calibri"/>
                          <a:cs typeface="Calibri"/>
                          <a:sym typeface="Calibri"/>
                        </a:rPr>
                        <a:t>HT5</a:t>
                      </a:r>
                      <a:endParaRPr sz="3200" u="none" cap="none" strike="noStrike"/>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Calibri"/>
                        <a:buNone/>
                      </a:pPr>
                      <a:r>
                        <a:rPr b="1" i="0" lang="en-GB" sz="1000" u="none" cap="none" strike="noStrike">
                          <a:solidFill>
                            <a:srgbClr val="000000"/>
                          </a:solidFill>
                          <a:latin typeface="Calibri"/>
                          <a:ea typeface="Calibri"/>
                          <a:cs typeface="Calibri"/>
                          <a:sym typeface="Calibri"/>
                        </a:rPr>
                        <a:t>HT6</a:t>
                      </a:r>
                      <a:endParaRPr sz="3200" u="none" cap="none" strike="noStrike"/>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796825">
                <a:tc>
                  <a:txBody>
                    <a:bodyPr/>
                    <a:lstStyle/>
                    <a:p>
                      <a:pPr indent="0" lvl="0" marL="0" marR="0" rtl="0" algn="ctr">
                        <a:lnSpc>
                          <a:spcPct val="107000"/>
                        </a:lnSpc>
                        <a:spcBef>
                          <a:spcPts val="0"/>
                        </a:spcBef>
                        <a:spcAft>
                          <a:spcPts val="0"/>
                        </a:spcAft>
                        <a:buClr>
                          <a:srgbClr val="000000"/>
                        </a:buClr>
                        <a:buSzPts val="900"/>
                        <a:buFont typeface="Calibri"/>
                        <a:buNone/>
                      </a:pPr>
                      <a:r>
                        <a:rPr b="1" i="0" lang="en-GB" sz="1100" u="sng" cap="none" strike="noStrike">
                          <a:solidFill>
                            <a:srgbClr val="000000"/>
                          </a:solidFill>
                          <a:latin typeface="Calibri"/>
                          <a:ea typeface="Calibri"/>
                          <a:cs typeface="Calibri"/>
                          <a:sym typeface="Calibri"/>
                        </a:rPr>
                        <a:t>Year 12</a:t>
                      </a:r>
                      <a:endParaRPr sz="4000" u="none" cap="none" strike="noStrike"/>
                    </a:p>
                    <a:p>
                      <a:pPr indent="0" lvl="0" marL="0" marR="0" rtl="0" algn="ctr">
                        <a:lnSpc>
                          <a:spcPct val="107000"/>
                        </a:lnSpc>
                        <a:spcBef>
                          <a:spcPts val="800"/>
                        </a:spcBef>
                        <a:spcAft>
                          <a:spcPts val="0"/>
                        </a:spcAft>
                        <a:buClr>
                          <a:srgbClr val="000000"/>
                        </a:buClr>
                        <a:buSzPts val="900"/>
                        <a:buFont typeface="Calibri"/>
                        <a:buNone/>
                      </a:pPr>
                      <a:r>
                        <a:rPr b="1" i="0" lang="en-GB" sz="1100" u="sng" cap="none" strike="noStrike">
                          <a:solidFill>
                            <a:srgbClr val="000000"/>
                          </a:solidFill>
                          <a:latin typeface="Calibri"/>
                          <a:ea typeface="Calibri"/>
                          <a:cs typeface="Calibri"/>
                          <a:sym typeface="Calibri"/>
                        </a:rPr>
                        <a:t>Teacher 1</a:t>
                      </a:r>
                      <a:endParaRPr sz="4000" u="none" cap="none" strike="noStrike"/>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gridSpan="3">
                  <a:txBody>
                    <a:bodyPr/>
                    <a:lstStyle/>
                    <a:p>
                      <a:pPr indent="0" lvl="0" marL="0" marR="0" rtl="0" algn="ctr">
                        <a:lnSpc>
                          <a:spcPct val="107000"/>
                        </a:lnSpc>
                        <a:spcBef>
                          <a:spcPts val="0"/>
                        </a:spcBef>
                        <a:spcAft>
                          <a:spcPts val="0"/>
                        </a:spcAft>
                        <a:buClr>
                          <a:srgbClr val="000000"/>
                        </a:buClr>
                        <a:buSzPts val="900"/>
                        <a:buFont typeface="Calibri"/>
                        <a:buNone/>
                      </a:pPr>
                      <a:r>
                        <a:rPr b="0" i="0" lang="en-GB" sz="1100" u="none" cap="none" strike="noStrike">
                          <a:solidFill>
                            <a:srgbClr val="000000"/>
                          </a:solidFill>
                          <a:latin typeface="Calibri"/>
                          <a:ea typeface="Calibri"/>
                          <a:cs typeface="Calibri"/>
                          <a:sym typeface="Calibri"/>
                        </a:rPr>
                        <a:t>Fundamentals of data representation </a:t>
                      </a:r>
                      <a:endParaRPr sz="4000" u="none" cap="none" strike="noStrike"/>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8FAADC">
                        <a:alpha val="69019"/>
                      </a:srgbClr>
                    </a:solidFill>
                  </a:tcPr>
                </a:tc>
                <a:tc hMerge="1"/>
                <a:tc hMerge="1"/>
                <a:tc gridSpan="3">
                  <a:txBody>
                    <a:bodyPr/>
                    <a:lstStyle/>
                    <a:p>
                      <a:pPr indent="0" lvl="0" marL="0" marR="0" rtl="0" algn="ctr">
                        <a:lnSpc>
                          <a:spcPct val="100000"/>
                        </a:lnSpc>
                        <a:spcBef>
                          <a:spcPts val="0"/>
                        </a:spcBef>
                        <a:spcAft>
                          <a:spcPts val="0"/>
                        </a:spcAft>
                        <a:buClr>
                          <a:srgbClr val="000000"/>
                        </a:buClr>
                        <a:buSzPts val="900"/>
                        <a:buFont typeface="Calibri"/>
                        <a:buNone/>
                      </a:pPr>
                      <a:r>
                        <a:rPr b="0" i="0" lang="en-GB" sz="1100" u="none" cap="none" strike="noStrike">
                          <a:solidFill>
                            <a:srgbClr val="000000"/>
                          </a:solidFill>
                          <a:latin typeface="Calibri"/>
                          <a:ea typeface="Calibri"/>
                          <a:cs typeface="Calibri"/>
                          <a:sym typeface="Calibri"/>
                        </a:rPr>
                        <a:t>Fundamentals of communication and networking </a:t>
                      </a:r>
                      <a:endParaRPr sz="4000" u="none" cap="none" strike="noStrike"/>
                    </a:p>
                    <a:p>
                      <a:pPr indent="0" lvl="0" marL="0" marR="0" rtl="0" algn="ctr">
                        <a:lnSpc>
                          <a:spcPct val="100000"/>
                        </a:lnSpc>
                        <a:spcBef>
                          <a:spcPts val="0"/>
                        </a:spcBef>
                        <a:spcAft>
                          <a:spcPts val="0"/>
                        </a:spcAft>
                        <a:buClr>
                          <a:schemeClr val="dk1"/>
                        </a:buClr>
                        <a:buSzPts val="1100"/>
                        <a:buFont typeface="Calibri"/>
                        <a:buNone/>
                      </a:pPr>
                      <a:r>
                        <a:t/>
                      </a:r>
                      <a:endParaRPr b="0" i="0" sz="1100" u="none" cap="none" strike="noStrike">
                        <a:solidFill>
                          <a:srgbClr val="000000"/>
                        </a:solidFill>
                        <a:latin typeface="Calibri"/>
                        <a:ea typeface="Calibri"/>
                        <a:cs typeface="Calibri"/>
                        <a:sym typeface="Calibri"/>
                      </a:endParaRPr>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c gridSpan="2">
                  <a:txBody>
                    <a:bodyPr/>
                    <a:lstStyle/>
                    <a:p>
                      <a:pPr indent="0" lvl="0" marL="0" marR="0" rtl="0" algn="ctr">
                        <a:lnSpc>
                          <a:spcPct val="107000"/>
                        </a:lnSpc>
                        <a:spcBef>
                          <a:spcPts val="0"/>
                        </a:spcBef>
                        <a:spcAft>
                          <a:spcPts val="0"/>
                        </a:spcAft>
                        <a:buClr>
                          <a:srgbClr val="000000"/>
                        </a:buClr>
                        <a:buSzPts val="900"/>
                        <a:buFont typeface="Calibri"/>
                        <a:buNone/>
                      </a:pPr>
                      <a:r>
                        <a:rPr b="0" i="0" lang="en-GB" sz="1100" u="none" cap="none" strike="noStrike">
                          <a:solidFill>
                            <a:srgbClr val="000000"/>
                          </a:solidFill>
                          <a:latin typeface="Calibri"/>
                          <a:ea typeface="Calibri"/>
                          <a:cs typeface="Calibri"/>
                          <a:sym typeface="Calibri"/>
                        </a:rPr>
                        <a:t>Fundamentals of data structures </a:t>
                      </a:r>
                      <a:endParaRPr sz="4000" u="none" cap="none" strike="noStrike"/>
                    </a:p>
                    <a:p>
                      <a:pPr indent="0" lvl="0" marL="0" marR="0" rtl="0" algn="ctr">
                        <a:lnSpc>
                          <a:spcPct val="107000"/>
                        </a:lnSpc>
                        <a:spcBef>
                          <a:spcPts val="0"/>
                        </a:spcBef>
                        <a:spcAft>
                          <a:spcPts val="0"/>
                        </a:spcAft>
                        <a:buClr>
                          <a:srgbClr val="000000"/>
                        </a:buClr>
                        <a:buSzPts val="900"/>
                        <a:buFont typeface="Calibri"/>
                        <a:buNone/>
                      </a:pPr>
                      <a:r>
                        <a:rPr b="0" i="0" lang="en-GB" sz="1100" u="none" cap="none" strike="noStrike">
                          <a:solidFill>
                            <a:srgbClr val="000000"/>
                          </a:solidFill>
                          <a:latin typeface="Calibri"/>
                          <a:ea typeface="Calibri"/>
                          <a:cs typeface="Calibri"/>
                          <a:sym typeface="Calibri"/>
                        </a:rPr>
                        <a:t> </a:t>
                      </a:r>
                      <a:endParaRPr sz="4000" u="none" cap="none" strike="noStrike"/>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a:txBody>
                    <a:bodyPr/>
                    <a:lstStyle/>
                    <a:p>
                      <a:pPr indent="0" lvl="0" marL="0" marR="0" rtl="0" algn="ctr">
                        <a:lnSpc>
                          <a:spcPct val="107000"/>
                        </a:lnSpc>
                        <a:spcBef>
                          <a:spcPts val="0"/>
                        </a:spcBef>
                        <a:spcAft>
                          <a:spcPts val="0"/>
                        </a:spcAft>
                        <a:buClr>
                          <a:srgbClr val="000000"/>
                        </a:buClr>
                        <a:buSzPts val="900"/>
                        <a:buFont typeface="Calibri"/>
                        <a:buNone/>
                      </a:pPr>
                      <a:r>
                        <a:rPr b="0" i="0" lang="en-GB" sz="1400" u="none" cap="none" strike="noStrike">
                          <a:solidFill>
                            <a:srgbClr val="000000"/>
                          </a:solidFill>
                          <a:latin typeface="Calibri"/>
                          <a:ea typeface="Calibri"/>
                          <a:cs typeface="Calibri"/>
                          <a:sym typeface="Calibri"/>
                        </a:rPr>
                        <a:t>Fundamentals of algorithms </a:t>
                      </a:r>
                      <a:endParaRPr sz="4800" u="none" cap="none" strike="noStrike"/>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gridSpan="2" rowSpan="2">
                  <a:txBody>
                    <a:bodyPr/>
                    <a:lstStyle/>
                    <a:p>
                      <a:pPr indent="0" lvl="0" marL="0" marR="0" rtl="0" algn="ctr">
                        <a:lnSpc>
                          <a:spcPct val="107000"/>
                        </a:lnSpc>
                        <a:spcBef>
                          <a:spcPts val="0"/>
                        </a:spcBef>
                        <a:spcAft>
                          <a:spcPts val="0"/>
                        </a:spcAft>
                        <a:buClr>
                          <a:srgbClr val="000000"/>
                        </a:buClr>
                        <a:buSzPts val="900"/>
                        <a:buFont typeface="Calibri"/>
                        <a:buNone/>
                      </a:pPr>
                      <a:r>
                        <a:rPr b="0" i="0" lang="en-GB" sz="2000" u="none" cap="none" strike="noStrike">
                          <a:solidFill>
                            <a:srgbClr val="000000"/>
                          </a:solidFill>
                          <a:latin typeface="Calibri"/>
                          <a:ea typeface="Calibri"/>
                          <a:cs typeface="Calibri"/>
                          <a:sym typeface="Calibri"/>
                        </a:rPr>
                        <a:t>NEA Programming Project</a:t>
                      </a:r>
                      <a:endParaRPr sz="6600" u="none" cap="none" strike="noStrike"/>
                    </a:p>
                    <a:p>
                      <a:pPr indent="-57150" lvl="0" marL="0" marR="0" rtl="0" algn="ctr">
                        <a:lnSpc>
                          <a:spcPct val="107000"/>
                        </a:lnSpc>
                        <a:spcBef>
                          <a:spcPts val="0"/>
                        </a:spcBef>
                        <a:spcAft>
                          <a:spcPts val="0"/>
                        </a:spcAft>
                        <a:buClr>
                          <a:srgbClr val="000000"/>
                        </a:buClr>
                        <a:buSzPts val="900"/>
                        <a:buFont typeface="Noto Sans Symbols"/>
                        <a:buChar char="∙"/>
                      </a:pPr>
                      <a:r>
                        <a:rPr b="0" i="0" lang="en-GB" sz="1200" u="none" cap="none" strike="noStrike">
                          <a:solidFill>
                            <a:srgbClr val="000000"/>
                          </a:solidFill>
                          <a:latin typeface="Calibri"/>
                          <a:ea typeface="Calibri"/>
                          <a:cs typeface="Calibri"/>
                          <a:sym typeface="Calibri"/>
                        </a:rPr>
                        <a:t>Analysis</a:t>
                      </a:r>
                      <a:endParaRPr sz="4400" u="none" cap="none" strike="noStrike"/>
                    </a:p>
                    <a:p>
                      <a:pPr indent="-57150" lvl="0" marL="0" marR="0" rtl="0" algn="ctr">
                        <a:lnSpc>
                          <a:spcPct val="107000"/>
                        </a:lnSpc>
                        <a:spcBef>
                          <a:spcPts val="0"/>
                        </a:spcBef>
                        <a:spcAft>
                          <a:spcPts val="0"/>
                        </a:spcAft>
                        <a:buClr>
                          <a:srgbClr val="000000"/>
                        </a:buClr>
                        <a:buSzPts val="900"/>
                        <a:buFont typeface="Noto Sans Symbols"/>
                        <a:buChar char="∙"/>
                      </a:pPr>
                      <a:r>
                        <a:rPr b="0" i="0" lang="en-GB" sz="1200" u="none" cap="none" strike="noStrike">
                          <a:solidFill>
                            <a:srgbClr val="000000"/>
                          </a:solidFill>
                          <a:latin typeface="Calibri"/>
                          <a:ea typeface="Calibri"/>
                          <a:cs typeface="Calibri"/>
                          <a:sym typeface="Calibri"/>
                        </a:rPr>
                        <a:t>Design</a:t>
                      </a:r>
                      <a:endParaRPr sz="4400" u="none" cap="none" strike="noStrike"/>
                    </a:p>
                    <a:p>
                      <a:pPr indent="-57150" lvl="0" marL="0" marR="0" rtl="0" algn="ctr">
                        <a:lnSpc>
                          <a:spcPct val="107000"/>
                        </a:lnSpc>
                        <a:spcBef>
                          <a:spcPts val="0"/>
                        </a:spcBef>
                        <a:spcAft>
                          <a:spcPts val="0"/>
                        </a:spcAft>
                        <a:buClr>
                          <a:srgbClr val="000000"/>
                        </a:buClr>
                        <a:buSzPts val="900"/>
                        <a:buFont typeface="Noto Sans Symbols"/>
                        <a:buChar char="∙"/>
                      </a:pPr>
                      <a:r>
                        <a:rPr b="0" i="0" lang="en-GB" sz="1200" u="none" cap="none" strike="noStrike">
                          <a:solidFill>
                            <a:srgbClr val="000000"/>
                          </a:solidFill>
                          <a:latin typeface="Calibri"/>
                          <a:ea typeface="Calibri"/>
                          <a:cs typeface="Calibri"/>
                          <a:sym typeface="Calibri"/>
                        </a:rPr>
                        <a:t>Implementation</a:t>
                      </a:r>
                      <a:endParaRPr sz="4400" u="none" cap="none" strike="noStrike"/>
                    </a:p>
                    <a:p>
                      <a:pPr indent="0" lvl="0" marL="0" marR="0" rtl="0" algn="ctr">
                        <a:lnSpc>
                          <a:spcPct val="107000"/>
                        </a:lnSpc>
                        <a:spcBef>
                          <a:spcPts val="800"/>
                        </a:spcBef>
                        <a:spcAft>
                          <a:spcPts val="0"/>
                        </a:spcAft>
                        <a:buClr>
                          <a:srgbClr val="000000"/>
                        </a:buClr>
                        <a:buSzPts val="900"/>
                        <a:buFont typeface="Calibri"/>
                        <a:buNone/>
                      </a:pPr>
                      <a:r>
                        <a:rPr b="0" i="0" lang="en-GB" sz="1100" u="none" cap="none" strike="noStrike">
                          <a:solidFill>
                            <a:srgbClr val="000000"/>
                          </a:solidFill>
                          <a:latin typeface="Calibri"/>
                          <a:ea typeface="Calibri"/>
                          <a:cs typeface="Calibri"/>
                          <a:sym typeface="Calibri"/>
                        </a:rPr>
                        <a:t> </a:t>
                      </a:r>
                      <a:endParaRPr sz="4000" u="none" cap="none" strike="noStrike"/>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rowSpan="2" hMerge="1"/>
              </a:tr>
              <a:tr h="1449550">
                <a:tc>
                  <a:txBody>
                    <a:bodyPr/>
                    <a:lstStyle/>
                    <a:p>
                      <a:pPr indent="0" lvl="0" marL="0" marR="0" rtl="0" algn="ctr">
                        <a:lnSpc>
                          <a:spcPct val="107000"/>
                        </a:lnSpc>
                        <a:spcBef>
                          <a:spcPts val="0"/>
                        </a:spcBef>
                        <a:spcAft>
                          <a:spcPts val="0"/>
                        </a:spcAft>
                        <a:buClr>
                          <a:srgbClr val="000000"/>
                        </a:buClr>
                        <a:buSzPts val="900"/>
                        <a:buFont typeface="Calibri"/>
                        <a:buNone/>
                      </a:pPr>
                      <a:r>
                        <a:rPr b="1" i="0" lang="en-GB" sz="1100" u="sng" cap="none" strike="noStrike">
                          <a:solidFill>
                            <a:srgbClr val="000000"/>
                          </a:solidFill>
                          <a:latin typeface="Calibri"/>
                          <a:ea typeface="Calibri"/>
                          <a:cs typeface="Calibri"/>
                          <a:sym typeface="Calibri"/>
                        </a:rPr>
                        <a:t>Year 12</a:t>
                      </a:r>
                      <a:endParaRPr sz="4000" u="none" cap="none" strike="noStrike"/>
                    </a:p>
                    <a:p>
                      <a:pPr indent="0" lvl="0" marL="0" marR="0" rtl="0" algn="ctr">
                        <a:lnSpc>
                          <a:spcPct val="107000"/>
                        </a:lnSpc>
                        <a:spcBef>
                          <a:spcPts val="800"/>
                        </a:spcBef>
                        <a:spcAft>
                          <a:spcPts val="0"/>
                        </a:spcAft>
                        <a:buClr>
                          <a:srgbClr val="000000"/>
                        </a:buClr>
                        <a:buSzPts val="900"/>
                        <a:buFont typeface="Calibri"/>
                        <a:buNone/>
                      </a:pPr>
                      <a:r>
                        <a:rPr b="1" i="0" lang="en-GB" sz="1100" u="sng" cap="none" strike="noStrike">
                          <a:solidFill>
                            <a:srgbClr val="000000"/>
                          </a:solidFill>
                          <a:latin typeface="Calibri"/>
                          <a:ea typeface="Calibri"/>
                          <a:cs typeface="Calibri"/>
                          <a:sym typeface="Calibri"/>
                        </a:rPr>
                        <a:t>Teacher 2</a:t>
                      </a:r>
                      <a:endParaRPr b="1" i="0" sz="1100" u="none" cap="none" strike="noStrike">
                        <a:solidFill>
                          <a:srgbClr val="000000"/>
                        </a:solidFill>
                        <a:latin typeface="Calibri"/>
                        <a:ea typeface="Calibri"/>
                        <a:cs typeface="Calibri"/>
                        <a:sym typeface="Calibri"/>
                      </a:endParaRPr>
                    </a:p>
                    <a:p>
                      <a:pPr indent="0" lvl="0" marL="0" marR="0" rtl="0" algn="l">
                        <a:lnSpc>
                          <a:spcPct val="100000"/>
                        </a:lnSpc>
                        <a:spcBef>
                          <a:spcPts val="800"/>
                        </a:spcBef>
                        <a:spcAft>
                          <a:spcPts val="0"/>
                        </a:spcAft>
                        <a:buClr>
                          <a:schemeClr val="dk1"/>
                        </a:buClr>
                        <a:buSzPts val="1100"/>
                        <a:buFont typeface="Calibri"/>
                        <a:buNone/>
                      </a:pPr>
                      <a:r>
                        <a:t/>
                      </a:r>
                      <a:endParaRPr b="1" i="0" sz="1100" u="none" cap="none" strike="noStrike">
                        <a:solidFill>
                          <a:srgbClr val="000000"/>
                        </a:solidFill>
                        <a:latin typeface="Calibri"/>
                        <a:ea typeface="Calibri"/>
                        <a:cs typeface="Calibri"/>
                        <a:sym typeface="Calibri"/>
                      </a:endParaRPr>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Calibri"/>
                        <a:buNone/>
                      </a:pPr>
                      <a:r>
                        <a:rPr b="0" i="0" lang="en-GB" sz="1000" u="none" cap="none" strike="noStrike">
                          <a:solidFill>
                            <a:srgbClr val="000000"/>
                          </a:solidFill>
                          <a:latin typeface="Calibri"/>
                          <a:ea typeface="Calibri"/>
                          <a:cs typeface="Calibri"/>
                          <a:sym typeface="Calibri"/>
                        </a:rPr>
                        <a:t>Fundamentals of computer systems </a:t>
                      </a:r>
                      <a:endParaRPr sz="3200" u="none" cap="none" strike="noStrike"/>
                    </a:p>
                    <a:p>
                      <a:pPr indent="0" lvl="0" marL="0" marR="0" rtl="0" algn="ctr">
                        <a:lnSpc>
                          <a:spcPct val="100000"/>
                        </a:lnSpc>
                        <a:spcBef>
                          <a:spcPts val="0"/>
                        </a:spcBef>
                        <a:spcAft>
                          <a:spcPts val="0"/>
                        </a:spcAft>
                        <a:buClr>
                          <a:schemeClr val="dk1"/>
                        </a:buClr>
                        <a:buSzPts val="1000"/>
                        <a:buFont typeface="Calibri"/>
                        <a:buNone/>
                      </a:pPr>
                      <a:r>
                        <a:t/>
                      </a:r>
                      <a:endParaRPr b="0" i="0" sz="1000" u="none" cap="none" strike="noStrike">
                        <a:solidFill>
                          <a:srgbClr val="000000"/>
                        </a:solidFill>
                        <a:latin typeface="Calibri"/>
                        <a:ea typeface="Calibri"/>
                        <a:cs typeface="Calibri"/>
                        <a:sym typeface="Calibri"/>
                      </a:endParaRPr>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7AE67D">
                        <a:alpha val="69019"/>
                      </a:srgbClr>
                    </a:solidFill>
                  </a:tcPr>
                </a:tc>
                <a:tc>
                  <a:txBody>
                    <a:bodyPr/>
                    <a:lstStyle/>
                    <a:p>
                      <a:pPr indent="0" lvl="0" marL="0" marR="0" rtl="0" algn="ctr">
                        <a:lnSpc>
                          <a:spcPct val="107000"/>
                        </a:lnSpc>
                        <a:spcBef>
                          <a:spcPts val="0"/>
                        </a:spcBef>
                        <a:spcAft>
                          <a:spcPts val="0"/>
                        </a:spcAft>
                        <a:buClr>
                          <a:srgbClr val="000000"/>
                        </a:buClr>
                        <a:buSzPts val="900"/>
                        <a:buFont typeface="Calibri"/>
                        <a:buNone/>
                      </a:pPr>
                      <a:r>
                        <a:rPr b="0" i="0" lang="en-GB" sz="1000" u="none" cap="none" strike="noStrike">
                          <a:solidFill>
                            <a:srgbClr val="000000"/>
                          </a:solidFill>
                          <a:latin typeface="Calibri"/>
                          <a:ea typeface="Calibri"/>
                          <a:cs typeface="Calibri"/>
                          <a:sym typeface="Calibri"/>
                        </a:rPr>
                        <a:t>Fundamentals of computer organisation and architecture </a:t>
                      </a:r>
                      <a:endParaRPr sz="3200" u="none" cap="none" strike="noStrike"/>
                    </a:p>
                    <a:p>
                      <a:pPr indent="0" lvl="0" marL="0" marR="0" rtl="0" algn="ctr">
                        <a:lnSpc>
                          <a:spcPct val="100000"/>
                        </a:lnSpc>
                        <a:spcBef>
                          <a:spcPts val="0"/>
                        </a:spcBef>
                        <a:spcAft>
                          <a:spcPts val="0"/>
                        </a:spcAft>
                        <a:buClr>
                          <a:schemeClr val="dk1"/>
                        </a:buClr>
                        <a:buSzPts val="1000"/>
                        <a:buFont typeface="Calibri"/>
                        <a:buNone/>
                      </a:pPr>
                      <a:r>
                        <a:t/>
                      </a:r>
                      <a:endParaRPr b="0" i="0" sz="1000" u="none" cap="none" strike="noStrike">
                        <a:solidFill>
                          <a:srgbClr val="000000"/>
                        </a:solidFill>
                        <a:latin typeface="Calibri"/>
                        <a:ea typeface="Calibri"/>
                        <a:cs typeface="Calibri"/>
                        <a:sym typeface="Calibri"/>
                      </a:endParaRPr>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7AE67D">
                        <a:alpha val="69019"/>
                      </a:srgbClr>
                    </a:solidFill>
                  </a:tcPr>
                </a:tc>
                <a:tc gridSpan="2">
                  <a:txBody>
                    <a:bodyPr/>
                    <a:lstStyle/>
                    <a:p>
                      <a:pPr indent="0" lvl="0" marL="0" marR="0" rtl="0" algn="ctr">
                        <a:lnSpc>
                          <a:spcPct val="107000"/>
                        </a:lnSpc>
                        <a:spcBef>
                          <a:spcPts val="0"/>
                        </a:spcBef>
                        <a:spcAft>
                          <a:spcPts val="0"/>
                        </a:spcAft>
                        <a:buClr>
                          <a:srgbClr val="000000"/>
                        </a:buClr>
                        <a:buSzPts val="900"/>
                        <a:buFont typeface="Calibri"/>
                        <a:buNone/>
                      </a:pPr>
                      <a:r>
                        <a:rPr b="0" i="0" lang="en-GB" sz="1000" u="none" cap="none" strike="noStrike">
                          <a:solidFill>
                            <a:srgbClr val="000000"/>
                          </a:solidFill>
                          <a:latin typeface="Calibri"/>
                          <a:ea typeface="Calibri"/>
                          <a:cs typeface="Calibri"/>
                          <a:sym typeface="Calibri"/>
                        </a:rPr>
                        <a:t>Consequences of uses of computing </a:t>
                      </a:r>
                      <a:endParaRPr sz="3200" u="none" cap="none" strike="noStrike"/>
                    </a:p>
                    <a:p>
                      <a:pPr indent="0" lvl="0" marL="0" marR="0" rtl="0" algn="ctr">
                        <a:lnSpc>
                          <a:spcPct val="100000"/>
                        </a:lnSpc>
                        <a:spcBef>
                          <a:spcPts val="0"/>
                        </a:spcBef>
                        <a:spcAft>
                          <a:spcPts val="0"/>
                        </a:spcAft>
                        <a:buClr>
                          <a:schemeClr val="dk1"/>
                        </a:buClr>
                        <a:buSzPts val="1050"/>
                        <a:buFont typeface="Calibri"/>
                        <a:buNone/>
                      </a:pPr>
                      <a:r>
                        <a:t/>
                      </a:r>
                      <a:endParaRPr b="0" i="0" sz="1050" u="none" cap="none" strike="noStrike">
                        <a:solidFill>
                          <a:srgbClr val="000000"/>
                        </a:solidFill>
                        <a:latin typeface="Calibri"/>
                        <a:ea typeface="Calibri"/>
                        <a:cs typeface="Calibri"/>
                        <a:sym typeface="Calibri"/>
                      </a:endParaRPr>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C66FF">
                        <a:alpha val="69019"/>
                      </a:srgbClr>
                    </a:solidFill>
                  </a:tcPr>
                </a:tc>
                <a:tc hMerge="1"/>
                <a:tc>
                  <a:txBody>
                    <a:bodyPr/>
                    <a:lstStyle/>
                    <a:p>
                      <a:pPr indent="0" lvl="0" marL="0" marR="0" rtl="0" algn="ctr">
                        <a:lnSpc>
                          <a:spcPct val="107000"/>
                        </a:lnSpc>
                        <a:spcBef>
                          <a:spcPts val="0"/>
                        </a:spcBef>
                        <a:spcAft>
                          <a:spcPts val="0"/>
                        </a:spcAft>
                        <a:buClr>
                          <a:srgbClr val="000000"/>
                        </a:buClr>
                        <a:buSzPts val="900"/>
                        <a:buFont typeface="Calibri"/>
                        <a:buNone/>
                      </a:pPr>
                      <a:r>
                        <a:rPr b="0" i="0" lang="en-GB" sz="1100" u="none" cap="none" strike="noStrike">
                          <a:solidFill>
                            <a:srgbClr val="000000"/>
                          </a:solidFill>
                          <a:latin typeface="Calibri"/>
                          <a:ea typeface="Calibri"/>
                          <a:cs typeface="Calibri"/>
                          <a:sym typeface="Calibri"/>
                        </a:rPr>
                        <a:t>Big Data</a:t>
                      </a:r>
                      <a:endParaRPr b="0" i="0" sz="1100" u="none" cap="none" strike="noStrike">
                        <a:solidFill>
                          <a:srgbClr val="000000"/>
                        </a:solidFill>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1100"/>
                        <a:buFont typeface="Calibri"/>
                        <a:buNone/>
                      </a:pPr>
                      <a:r>
                        <a:t/>
                      </a:r>
                      <a:endParaRPr b="0" i="0" sz="1100" u="none" cap="none" strike="noStrike">
                        <a:solidFill>
                          <a:srgbClr val="000000"/>
                        </a:solidFill>
                        <a:latin typeface="Calibri"/>
                        <a:ea typeface="Calibri"/>
                        <a:cs typeface="Calibri"/>
                        <a:sym typeface="Calibri"/>
                      </a:endParaRPr>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8FAADC">
                        <a:alpha val="69019"/>
                      </a:srgbClr>
                    </a:solidFill>
                  </a:tcPr>
                </a:tc>
                <a:tc>
                  <a:txBody>
                    <a:bodyPr/>
                    <a:lstStyle/>
                    <a:p>
                      <a:pPr indent="0" lvl="0" marL="0" marR="0" rtl="0" algn="ctr">
                        <a:lnSpc>
                          <a:spcPct val="107000"/>
                        </a:lnSpc>
                        <a:spcBef>
                          <a:spcPts val="0"/>
                        </a:spcBef>
                        <a:spcAft>
                          <a:spcPts val="0"/>
                        </a:spcAft>
                        <a:buClr>
                          <a:srgbClr val="000000"/>
                        </a:buClr>
                        <a:buSzPts val="900"/>
                        <a:buFont typeface="Calibri"/>
                        <a:buNone/>
                      </a:pPr>
                      <a:r>
                        <a:rPr b="0" i="0" lang="en-GB" sz="1100" u="none" cap="none" strike="noStrike">
                          <a:solidFill>
                            <a:srgbClr val="000000"/>
                          </a:solidFill>
                          <a:latin typeface="Calibri"/>
                          <a:ea typeface="Calibri"/>
                          <a:cs typeface="Calibri"/>
                          <a:sym typeface="Calibri"/>
                        </a:rPr>
                        <a:t>Fundamentals of databases</a:t>
                      </a:r>
                      <a:endParaRPr b="0" i="0" sz="1100" u="none" cap="none" strike="noStrike">
                        <a:solidFill>
                          <a:srgbClr val="000000"/>
                        </a:solidFill>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1100"/>
                        <a:buFont typeface="Calibri"/>
                        <a:buNone/>
                      </a:pPr>
                      <a:r>
                        <a:t/>
                      </a:r>
                      <a:endParaRPr b="0" i="0" sz="1100" u="none" cap="none" strike="noStrike">
                        <a:solidFill>
                          <a:srgbClr val="000000"/>
                        </a:solidFill>
                        <a:latin typeface="Calibri"/>
                        <a:ea typeface="Calibri"/>
                        <a:cs typeface="Calibri"/>
                        <a:sym typeface="Calibri"/>
                      </a:endParaRPr>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8FAADC">
                        <a:alpha val="69019"/>
                      </a:srgbClr>
                    </a:solidFill>
                  </a:tcPr>
                </a:tc>
                <a:tc gridSpan="3">
                  <a:txBody>
                    <a:bodyPr/>
                    <a:lstStyle/>
                    <a:p>
                      <a:pPr indent="0" lvl="0" marL="0" marR="0" rtl="0" algn="ctr">
                        <a:lnSpc>
                          <a:spcPct val="107000"/>
                        </a:lnSpc>
                        <a:spcBef>
                          <a:spcPts val="0"/>
                        </a:spcBef>
                        <a:spcAft>
                          <a:spcPts val="0"/>
                        </a:spcAft>
                        <a:buClr>
                          <a:srgbClr val="000000"/>
                        </a:buClr>
                        <a:buSzPts val="900"/>
                        <a:buFont typeface="Calibri"/>
                        <a:buNone/>
                      </a:pPr>
                      <a:r>
                        <a:rPr b="0" i="0" lang="en-GB" sz="1400" u="none" cap="none" strike="noStrike">
                          <a:solidFill>
                            <a:srgbClr val="000000"/>
                          </a:solidFill>
                          <a:latin typeface="Calibri"/>
                          <a:ea typeface="Calibri"/>
                          <a:cs typeface="Calibri"/>
                          <a:sym typeface="Calibri"/>
                        </a:rPr>
                        <a:t>Fundamentals of programming </a:t>
                      </a:r>
                      <a:endParaRPr sz="4800" u="none" cap="none" strike="noStrike"/>
                    </a:p>
                    <a:p>
                      <a:pPr indent="0" lvl="0" marL="0" marR="0" rtl="0" algn="ctr">
                        <a:lnSpc>
                          <a:spcPct val="100000"/>
                        </a:lnSpc>
                        <a:spcBef>
                          <a:spcPts val="800"/>
                        </a:spcBef>
                        <a:spcAft>
                          <a:spcPts val="0"/>
                        </a:spcAft>
                        <a:buClr>
                          <a:schemeClr val="dk1"/>
                        </a:buClr>
                        <a:buSzPts val="1000"/>
                        <a:buFont typeface="Calibri"/>
                        <a:buNone/>
                      </a:pPr>
                      <a:r>
                        <a:t/>
                      </a:r>
                      <a:endParaRPr b="0" i="0" sz="1000" u="none" cap="none" strike="noStrike">
                        <a:solidFill>
                          <a:srgbClr val="000000"/>
                        </a:solidFill>
                        <a:latin typeface="Calibri"/>
                        <a:ea typeface="Calibri"/>
                        <a:cs typeface="Calibri"/>
                        <a:sym typeface="Calibri"/>
                      </a:endParaRPr>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c gridSpan="2" vMerge="1"/>
                <a:tc hMerge="1" vMerge="1"/>
              </a:tr>
              <a:tr h="414100">
                <a:tc gridSpan="12">
                  <a:txBody>
                    <a:bodyPr/>
                    <a:lstStyle/>
                    <a:p>
                      <a:pPr indent="0" lvl="0" marL="0" marR="0" rtl="0" algn="ctr">
                        <a:lnSpc>
                          <a:spcPct val="100000"/>
                        </a:lnSpc>
                        <a:spcBef>
                          <a:spcPts val="0"/>
                        </a:spcBef>
                        <a:spcAft>
                          <a:spcPts val="0"/>
                        </a:spcAft>
                        <a:buClr>
                          <a:schemeClr val="dk1"/>
                        </a:buClr>
                        <a:buSzPts val="1100"/>
                        <a:buFont typeface="Calibri"/>
                        <a:buNone/>
                      </a:pPr>
                      <a:r>
                        <a:rPr lang="en-GB" sz="1100" u="none" cap="none" strike="noStrike"/>
                        <a:t>Year 13- Recall and Revision for Paper 2 Data, Networks, Computer Systems, Organisation and Architecture, Consequences, Big Data and Databases</a:t>
                      </a:r>
                      <a:endParaRPr sz="1400" u="none" cap="none" strike="noStrike"/>
                    </a:p>
                  </a:txBody>
                  <a:tcPr marT="0" marB="0" marR="45325" marL="45325">
                    <a:lnL cap="flat" cmpd="sng" w="12700">
                      <a:solidFill>
                        <a:schemeClr val="dk1"/>
                      </a:solidFill>
                      <a:prstDash val="solid"/>
                      <a:round/>
                      <a:headEnd len="sm" w="sm" type="none"/>
                      <a:tailEnd len="sm" w="sm" type="none"/>
                    </a:lnL>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c hMerge="1"/>
                <a:tc hMerge="1"/>
                <a:tc hMerge="1"/>
                <a:tc hMerge="1"/>
                <a:tc hMerge="1"/>
                <a:tc hMerge="1"/>
                <a:tc hMerge="1"/>
                <a:tc hMerge="1"/>
                <a:tc hMerge="1"/>
              </a:tr>
              <a:tr h="457750">
                <a:tc rowSpan="3">
                  <a:txBody>
                    <a:bodyPr/>
                    <a:lstStyle/>
                    <a:p>
                      <a:pPr indent="0" lvl="0" marL="0" marR="0" rtl="0" algn="ctr">
                        <a:lnSpc>
                          <a:spcPct val="107000"/>
                        </a:lnSpc>
                        <a:spcBef>
                          <a:spcPts val="0"/>
                        </a:spcBef>
                        <a:spcAft>
                          <a:spcPts val="0"/>
                        </a:spcAft>
                        <a:buClr>
                          <a:srgbClr val="000000"/>
                        </a:buClr>
                        <a:buSzPts val="900"/>
                        <a:buFont typeface="Calibri"/>
                        <a:buNone/>
                      </a:pPr>
                      <a:r>
                        <a:rPr b="1" i="0" lang="en-GB" sz="1100" u="sng" cap="none" strike="noStrike">
                          <a:solidFill>
                            <a:srgbClr val="000000"/>
                          </a:solidFill>
                          <a:latin typeface="Calibri"/>
                          <a:ea typeface="Calibri"/>
                          <a:cs typeface="Calibri"/>
                          <a:sym typeface="Calibri"/>
                        </a:rPr>
                        <a:t>Year 13</a:t>
                      </a:r>
                      <a:endParaRPr sz="4000" u="none" cap="none" strike="noStrike"/>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gridSpan="3" rowSpan="3">
                  <a:txBody>
                    <a:bodyPr/>
                    <a:lstStyle/>
                    <a:p>
                      <a:pPr indent="0" lvl="0" marL="0" marR="0" rtl="0" algn="ctr">
                        <a:lnSpc>
                          <a:spcPct val="107000"/>
                        </a:lnSpc>
                        <a:spcBef>
                          <a:spcPts val="0"/>
                        </a:spcBef>
                        <a:spcAft>
                          <a:spcPts val="0"/>
                        </a:spcAft>
                        <a:buClr>
                          <a:srgbClr val="000000"/>
                        </a:buClr>
                        <a:buSzPts val="900"/>
                        <a:buFont typeface="Calibri"/>
                        <a:buNone/>
                      </a:pPr>
                      <a:r>
                        <a:rPr b="1" i="0" lang="en-GB" sz="1600" u="none" cap="none" strike="noStrike">
                          <a:solidFill>
                            <a:srgbClr val="000000"/>
                          </a:solidFill>
                          <a:latin typeface="Calibri"/>
                          <a:ea typeface="Calibri"/>
                          <a:cs typeface="Calibri"/>
                          <a:sym typeface="Calibri"/>
                        </a:rPr>
                        <a:t>NEA- Programming Project </a:t>
                      </a:r>
                      <a:endParaRPr b="1" sz="5400" u="none" cap="none" strike="noStrike"/>
                    </a:p>
                    <a:p>
                      <a:pPr indent="0" lvl="0" marL="0" marR="0" rtl="0" algn="ctr">
                        <a:lnSpc>
                          <a:spcPct val="107000"/>
                        </a:lnSpc>
                        <a:spcBef>
                          <a:spcPts val="0"/>
                        </a:spcBef>
                        <a:spcAft>
                          <a:spcPts val="0"/>
                        </a:spcAft>
                        <a:buClr>
                          <a:srgbClr val="000000"/>
                        </a:buClr>
                        <a:buSzPts val="900"/>
                        <a:buFont typeface="Calibri"/>
                        <a:buNone/>
                      </a:pPr>
                      <a:r>
                        <a:rPr b="0" i="0" lang="en-GB" sz="1600" u="none" cap="none" strike="noStrike">
                          <a:solidFill>
                            <a:srgbClr val="000000"/>
                          </a:solidFill>
                          <a:latin typeface="Calibri"/>
                          <a:ea typeface="Calibri"/>
                          <a:cs typeface="Calibri"/>
                          <a:sym typeface="Calibri"/>
                        </a:rPr>
                        <a:t>Implementation</a:t>
                      </a:r>
                      <a:endParaRPr sz="5400" u="none" cap="none" strike="noStrike"/>
                    </a:p>
                    <a:p>
                      <a:pPr indent="0" lvl="0" marL="0" marR="0" rtl="0" algn="ctr">
                        <a:lnSpc>
                          <a:spcPct val="107000"/>
                        </a:lnSpc>
                        <a:spcBef>
                          <a:spcPts val="0"/>
                        </a:spcBef>
                        <a:spcAft>
                          <a:spcPts val="0"/>
                        </a:spcAft>
                        <a:buClr>
                          <a:srgbClr val="000000"/>
                        </a:buClr>
                        <a:buSzPts val="900"/>
                        <a:buFont typeface="Calibri"/>
                        <a:buNone/>
                      </a:pPr>
                      <a:r>
                        <a:rPr b="0" i="0" lang="en-GB" sz="1600" u="none" cap="none" strike="noStrike">
                          <a:solidFill>
                            <a:srgbClr val="000000"/>
                          </a:solidFill>
                          <a:latin typeface="Calibri"/>
                          <a:ea typeface="Calibri"/>
                          <a:cs typeface="Calibri"/>
                          <a:sym typeface="Calibri"/>
                        </a:rPr>
                        <a:t>Testing</a:t>
                      </a:r>
                      <a:endParaRPr sz="5400" u="none" cap="none" strike="noStrike"/>
                    </a:p>
                    <a:p>
                      <a:pPr indent="0" lvl="0" marL="0" marR="0" rtl="0" algn="ctr">
                        <a:lnSpc>
                          <a:spcPct val="107000"/>
                        </a:lnSpc>
                        <a:spcBef>
                          <a:spcPts val="0"/>
                        </a:spcBef>
                        <a:spcAft>
                          <a:spcPts val="0"/>
                        </a:spcAft>
                        <a:buClr>
                          <a:srgbClr val="000000"/>
                        </a:buClr>
                        <a:buSzPts val="900"/>
                        <a:buFont typeface="Calibri"/>
                        <a:buNone/>
                      </a:pPr>
                      <a:r>
                        <a:rPr b="0" i="0" lang="en-GB" sz="1600" u="none" cap="none" strike="noStrike">
                          <a:solidFill>
                            <a:srgbClr val="000000"/>
                          </a:solidFill>
                          <a:latin typeface="Calibri"/>
                          <a:ea typeface="Calibri"/>
                          <a:cs typeface="Calibri"/>
                          <a:sym typeface="Calibri"/>
                        </a:rPr>
                        <a:t>Evaluation</a:t>
                      </a:r>
                      <a:endParaRPr sz="5400" u="none" cap="none" strike="noStrike"/>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rowSpan="3" hMerge="1"/>
                <a:tc rowSpan="3" hMerge="1"/>
                <a:tc gridSpan="3" rowSpan="3">
                  <a:txBody>
                    <a:bodyPr/>
                    <a:lstStyle/>
                    <a:p>
                      <a:pPr indent="0" lvl="0" marL="0" marR="0" rtl="0" algn="ctr">
                        <a:lnSpc>
                          <a:spcPct val="107000"/>
                        </a:lnSpc>
                        <a:spcBef>
                          <a:spcPts val="0"/>
                        </a:spcBef>
                        <a:spcAft>
                          <a:spcPts val="0"/>
                        </a:spcAft>
                        <a:buClr>
                          <a:srgbClr val="000000"/>
                        </a:buClr>
                        <a:buSzPts val="900"/>
                        <a:buFont typeface="Calibri"/>
                        <a:buNone/>
                      </a:pPr>
                      <a:r>
                        <a:rPr b="0" i="0" lang="en-GB" sz="1050" u="none" cap="none" strike="noStrike">
                          <a:solidFill>
                            <a:srgbClr val="000000"/>
                          </a:solidFill>
                          <a:latin typeface="Calibri"/>
                          <a:ea typeface="Calibri"/>
                          <a:cs typeface="Calibri"/>
                          <a:sym typeface="Calibri"/>
                        </a:rPr>
                        <a:t>Fundamentals of programming </a:t>
                      </a:r>
                      <a:endParaRPr sz="3600" u="none" cap="none" strike="noStrike"/>
                    </a:p>
                    <a:p>
                      <a:pPr indent="0" lvl="0" marL="0" marR="0" rtl="0" algn="ctr">
                        <a:lnSpc>
                          <a:spcPct val="107000"/>
                        </a:lnSpc>
                        <a:spcBef>
                          <a:spcPts val="0"/>
                        </a:spcBef>
                        <a:spcAft>
                          <a:spcPts val="0"/>
                        </a:spcAft>
                        <a:buClr>
                          <a:srgbClr val="000000"/>
                        </a:buClr>
                        <a:buSzPts val="900"/>
                        <a:buFont typeface="Calibri"/>
                        <a:buNone/>
                      </a:pPr>
                      <a:r>
                        <a:rPr b="0" i="0" lang="en-GB" sz="1050" u="none" cap="none" strike="noStrike">
                          <a:solidFill>
                            <a:srgbClr val="000000"/>
                          </a:solidFill>
                          <a:latin typeface="Calibri"/>
                          <a:ea typeface="Calibri"/>
                          <a:cs typeface="Calibri"/>
                          <a:sym typeface="Calibri"/>
                        </a:rPr>
                        <a:t>Fundamentals of data structures </a:t>
                      </a:r>
                      <a:endParaRPr sz="3600" u="none" cap="none" strike="noStrike"/>
                    </a:p>
                    <a:p>
                      <a:pPr indent="0" lvl="0" marL="0" marR="0" rtl="0" algn="ctr">
                        <a:lnSpc>
                          <a:spcPct val="107000"/>
                        </a:lnSpc>
                        <a:spcBef>
                          <a:spcPts val="0"/>
                        </a:spcBef>
                        <a:spcAft>
                          <a:spcPts val="0"/>
                        </a:spcAft>
                        <a:buClr>
                          <a:srgbClr val="000000"/>
                        </a:buClr>
                        <a:buSzPts val="900"/>
                        <a:buFont typeface="Calibri"/>
                        <a:buNone/>
                      </a:pPr>
                      <a:r>
                        <a:rPr b="0" i="0" lang="en-GB" sz="1050" u="none" cap="none" strike="noStrike">
                          <a:solidFill>
                            <a:srgbClr val="000000"/>
                          </a:solidFill>
                          <a:latin typeface="Calibri"/>
                          <a:ea typeface="Calibri"/>
                          <a:cs typeface="Calibri"/>
                          <a:sym typeface="Calibri"/>
                        </a:rPr>
                        <a:t>Fundamentals of algorithms </a:t>
                      </a:r>
                      <a:endParaRPr sz="3600" u="none" cap="none" strike="noStrike"/>
                    </a:p>
                    <a:p>
                      <a:pPr indent="0" lvl="0" marL="0" marR="0" rtl="0" algn="ctr">
                        <a:lnSpc>
                          <a:spcPct val="107000"/>
                        </a:lnSpc>
                        <a:spcBef>
                          <a:spcPts val="0"/>
                        </a:spcBef>
                        <a:spcAft>
                          <a:spcPts val="0"/>
                        </a:spcAft>
                        <a:buClr>
                          <a:srgbClr val="000000"/>
                        </a:buClr>
                        <a:buSzPts val="900"/>
                        <a:buFont typeface="Calibri"/>
                        <a:buNone/>
                      </a:pPr>
                      <a:r>
                        <a:rPr b="0" i="0" lang="en-GB" sz="1050" u="none" cap="none" strike="noStrike">
                          <a:solidFill>
                            <a:srgbClr val="000000"/>
                          </a:solidFill>
                          <a:latin typeface="Calibri"/>
                          <a:ea typeface="Calibri"/>
                          <a:cs typeface="Calibri"/>
                          <a:sym typeface="Calibri"/>
                        </a:rPr>
                        <a:t>Theory of computation </a:t>
                      </a:r>
                      <a:endParaRPr sz="3600" u="none" cap="none" strike="noStrike"/>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rowSpan="3" hMerge="1"/>
                <a:tc rowSpan="3" hMerge="1"/>
                <a:tc rowSpan="3">
                  <a:txBody>
                    <a:bodyPr/>
                    <a:lstStyle/>
                    <a:p>
                      <a:pPr indent="0" lvl="0" marL="457200" marR="0" rtl="0" algn="ctr">
                        <a:lnSpc>
                          <a:spcPct val="107000"/>
                        </a:lnSpc>
                        <a:spcBef>
                          <a:spcPts val="0"/>
                        </a:spcBef>
                        <a:spcAft>
                          <a:spcPts val="0"/>
                        </a:spcAft>
                        <a:buClr>
                          <a:schemeClr val="dk1"/>
                        </a:buClr>
                        <a:buSzPts val="900"/>
                        <a:buFont typeface="Calibri"/>
                        <a:buNone/>
                      </a:pPr>
                      <a:r>
                        <a:t/>
                      </a:r>
                      <a:endParaRPr b="0" i="0" sz="1000" u="none" cap="none" strike="noStrike">
                        <a:solidFill>
                          <a:srgbClr val="000000"/>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Calibri"/>
                          <a:ea typeface="Calibri"/>
                          <a:cs typeface="Calibri"/>
                          <a:sym typeface="Calibri"/>
                        </a:rPr>
                        <a:t>Prep for Skeleton Code</a:t>
                      </a:r>
                      <a:endParaRPr sz="1400" u="none" cap="none" strike="noStrike"/>
                    </a:p>
                    <a:p>
                      <a:pPr indent="0" lvl="0" marL="0" marR="0" rtl="0" algn="ctr">
                        <a:lnSpc>
                          <a:spcPct val="100000"/>
                        </a:lnSpc>
                        <a:spcBef>
                          <a:spcPts val="0"/>
                        </a:spcBef>
                        <a:spcAft>
                          <a:spcPts val="0"/>
                        </a:spcAft>
                        <a:buClr>
                          <a:schemeClr val="dk1"/>
                        </a:buClr>
                        <a:buSzPts val="1000"/>
                        <a:buFont typeface="Calibri"/>
                        <a:buNone/>
                      </a:pPr>
                      <a:r>
                        <a:t/>
                      </a:r>
                      <a:endParaRPr b="0" i="0" sz="1000" u="none" cap="none" strike="noStrike">
                        <a:solidFill>
                          <a:srgbClr val="000000"/>
                        </a:solidFill>
                        <a:latin typeface="Calibri"/>
                        <a:ea typeface="Calibri"/>
                        <a:cs typeface="Calibri"/>
                        <a:sym typeface="Calibri"/>
                      </a:endParaRPr>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gridSpan="3">
                  <a:txBody>
                    <a:bodyPr/>
                    <a:lstStyle/>
                    <a:p>
                      <a:pPr indent="0" lvl="0" marL="0" marR="0" rtl="0" algn="ctr">
                        <a:lnSpc>
                          <a:spcPct val="107000"/>
                        </a:lnSpc>
                        <a:spcBef>
                          <a:spcPts val="0"/>
                        </a:spcBef>
                        <a:spcAft>
                          <a:spcPts val="0"/>
                        </a:spcAft>
                        <a:buClr>
                          <a:srgbClr val="000000"/>
                        </a:buClr>
                        <a:buSzPts val="900"/>
                        <a:buFont typeface="Calibri"/>
                        <a:buNone/>
                      </a:pPr>
                      <a:r>
                        <a:rPr lang="en-GB" sz="1200" u="none" cap="none" strike="noStrike"/>
                        <a:t>Recall and Revision for Paper 2 </a:t>
                      </a:r>
                      <a:endParaRPr sz="1200" u="none" cap="none" strike="noStrike"/>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alpha val="69019"/>
                      </a:schemeClr>
                    </a:solidFill>
                  </a:tcPr>
                </a:tc>
                <a:tc hMerge="1"/>
                <a:tc hMerge="1"/>
                <a:tc rowSpan="3">
                  <a:txBody>
                    <a:bodyPr/>
                    <a:lstStyle/>
                    <a:p>
                      <a:pPr indent="0" lvl="0" marL="0" marR="0" rtl="0" algn="ctr">
                        <a:lnSpc>
                          <a:spcPct val="107000"/>
                        </a:lnSpc>
                        <a:spcBef>
                          <a:spcPts val="0"/>
                        </a:spcBef>
                        <a:spcAft>
                          <a:spcPts val="0"/>
                        </a:spcAft>
                        <a:buClr>
                          <a:srgbClr val="000000"/>
                        </a:buClr>
                        <a:buSzPts val="900"/>
                        <a:buFont typeface="Calibri"/>
                        <a:buNone/>
                      </a:pPr>
                      <a:r>
                        <a:rPr b="0" i="0" lang="en-GB" sz="1200" u="none" cap="none" strike="noStrike">
                          <a:solidFill>
                            <a:srgbClr val="000000"/>
                          </a:solidFill>
                          <a:latin typeface="Calibri"/>
                          <a:ea typeface="Calibri"/>
                          <a:cs typeface="Calibri"/>
                          <a:sym typeface="Calibri"/>
                        </a:rPr>
                        <a:t>Paper 1 and 2 A Level Exams</a:t>
                      </a:r>
                      <a:endParaRPr sz="4400" u="none" cap="none" strike="noStrike"/>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457750">
                <a:tc vMerge="1"/>
                <a:tc gridSpan="3" vMerge="1"/>
                <a:tc hMerge="1" vMerge="1"/>
                <a:tc hMerge="1" vMerge="1"/>
                <a:tc gridSpan="3" vMerge="1"/>
                <a:tc hMerge="1" vMerge="1"/>
                <a:tc hMerge="1" vMerge="1"/>
                <a:tc vMerge="1"/>
                <a:tc gridSpan="3">
                  <a:txBody>
                    <a:bodyPr/>
                    <a:lstStyle/>
                    <a:p>
                      <a:pPr indent="0" lvl="0" marL="0" marR="0" rtl="0" algn="ctr">
                        <a:lnSpc>
                          <a:spcPct val="107000"/>
                        </a:lnSpc>
                        <a:spcBef>
                          <a:spcPts val="0"/>
                        </a:spcBef>
                        <a:spcAft>
                          <a:spcPts val="0"/>
                        </a:spcAft>
                        <a:buClr>
                          <a:srgbClr val="000000"/>
                        </a:buClr>
                        <a:buSzPts val="900"/>
                        <a:buFont typeface="Calibri"/>
                        <a:buNone/>
                      </a:pPr>
                      <a:r>
                        <a:rPr lang="en-GB" sz="1200" u="none" cap="none" strike="noStrike"/>
                        <a:t>Recall and Revision for Paper 1</a:t>
                      </a:r>
                      <a:endParaRPr sz="1200" u="none" cap="none" strike="noStrike"/>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c vMerge="1"/>
              </a:tr>
              <a:tr h="467025">
                <a:tc vMerge="1"/>
                <a:tc gridSpan="3" vMerge="1"/>
                <a:tc hMerge="1" vMerge="1"/>
                <a:tc hMerge="1" vMerge="1"/>
                <a:tc gridSpan="3" vMerge="1"/>
                <a:tc hMerge="1" vMerge="1"/>
                <a:tc hMerge="1" vMerge="1"/>
                <a:tc vMerge="1"/>
                <a:tc gridSpan="3">
                  <a:txBody>
                    <a:bodyPr/>
                    <a:lstStyle/>
                    <a:p>
                      <a:pPr indent="0" lvl="0" marL="0" marR="0" rtl="0" algn="ctr">
                        <a:lnSpc>
                          <a:spcPct val="107000"/>
                        </a:lnSpc>
                        <a:spcBef>
                          <a:spcPts val="0"/>
                        </a:spcBef>
                        <a:spcAft>
                          <a:spcPts val="0"/>
                        </a:spcAft>
                        <a:buClr>
                          <a:srgbClr val="000000"/>
                        </a:buClr>
                        <a:buSzPts val="900"/>
                        <a:buFont typeface="Calibri"/>
                        <a:buNone/>
                      </a:pPr>
                      <a:r>
                        <a:rPr lang="en-GB" sz="1200" u="none" cap="none" strike="noStrike"/>
                        <a:t>Skeleton Code Theory and Practical Tasks</a:t>
                      </a:r>
                      <a:endParaRPr sz="1200" u="none" cap="none" strike="noStrike"/>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c vMerge="1"/>
              </a:tr>
            </a:tbl>
          </a:graphicData>
        </a:graphic>
      </p:graphicFrame>
      <p:sp>
        <p:nvSpPr>
          <p:cNvPr id="209" name="Google Shape;209;p27"/>
          <p:cNvSpPr txBox="1"/>
          <p:nvPr/>
        </p:nvSpPr>
        <p:spPr>
          <a:xfrm>
            <a:off x="70134" y="-13622"/>
            <a:ext cx="5751833" cy="1003596"/>
          </a:xfrm>
          <a:prstGeom prst="rect">
            <a:avLst/>
          </a:prstGeom>
          <a:noFill/>
          <a:ln>
            <a:noFill/>
          </a:ln>
        </p:spPr>
        <p:txBody>
          <a:bodyPr anchorCtr="0" anchor="t" bIns="32125" lIns="64275" spcFirstLastPara="1" rIns="64275" wrap="square" tIns="32125">
            <a:spAutoFit/>
          </a:bodyPr>
          <a:lstStyle/>
          <a:p>
            <a:pPr indent="0" lvl="0" marL="0" marR="0" rtl="0" algn="l">
              <a:lnSpc>
                <a:spcPct val="100000"/>
              </a:lnSpc>
              <a:spcBef>
                <a:spcPts val="0"/>
              </a:spcBef>
              <a:spcAft>
                <a:spcPts val="0"/>
              </a:spcAft>
              <a:buClr>
                <a:srgbClr val="000000"/>
              </a:buClr>
              <a:buSzPts val="1400"/>
              <a:buFont typeface="Century Gothic"/>
              <a:buNone/>
            </a:pPr>
            <a:r>
              <a:rPr b="1" i="0" lang="en-GB" sz="1100" u="sng" cap="none" strike="noStrike">
                <a:solidFill>
                  <a:srgbClr val="000000"/>
                </a:solidFill>
                <a:latin typeface="Century Gothic"/>
                <a:ea typeface="Century Gothic"/>
                <a:cs typeface="Century Gothic"/>
                <a:sym typeface="Century Gothic"/>
              </a:rPr>
              <a:t>BTHCC KS5 Computer Science Curriculum </a:t>
            </a:r>
            <a:endParaRPr/>
          </a:p>
          <a:p>
            <a:pPr indent="0" lvl="0" marL="0" marR="0" rtl="0" algn="l">
              <a:lnSpc>
                <a:spcPct val="100000"/>
              </a:lnSpc>
              <a:spcBef>
                <a:spcPts val="0"/>
              </a:spcBef>
              <a:spcAft>
                <a:spcPts val="0"/>
              </a:spcAft>
              <a:buClr>
                <a:srgbClr val="000000"/>
              </a:buClr>
              <a:buSzPts val="1400"/>
              <a:buFont typeface="Century Gothic"/>
              <a:buNone/>
            </a:pPr>
            <a:r>
              <a:rPr b="0" i="0" lang="en-GB" sz="1000" u="none" cap="none" strike="noStrike">
                <a:solidFill>
                  <a:srgbClr val="000000"/>
                </a:solidFill>
                <a:latin typeface="Century Gothic"/>
                <a:ea typeface="Century Gothic"/>
                <a:cs typeface="Century Gothic"/>
                <a:sym typeface="Century Gothic"/>
              </a:rPr>
              <a:t>In Computing we develop innovative future leaders in the digital world who can use computational thinking to solve real world problems. We are dedicated to providing our students with the knowledge and tools to use technology responsibly, safely and ethically. We strive to ensure that the skills and foundations of IT systems help students in their future careers. </a:t>
            </a:r>
            <a:endParaRPr b="0" i="0" sz="4000" u="none" cap="none" strike="noStrike">
              <a:solidFill>
                <a:srgbClr val="000000"/>
              </a:solidFill>
              <a:latin typeface="Gill Sans"/>
              <a:ea typeface="Gill Sans"/>
              <a:cs typeface="Gill Sans"/>
              <a:sym typeface="Gill Sans"/>
            </a:endParaRPr>
          </a:p>
        </p:txBody>
      </p:sp>
      <p:graphicFrame>
        <p:nvGraphicFramePr>
          <p:cNvPr id="210" name="Google Shape;210;p27"/>
          <p:cNvGraphicFramePr/>
          <p:nvPr/>
        </p:nvGraphicFramePr>
        <p:xfrm>
          <a:off x="165572" y="1450786"/>
          <a:ext cx="3000000" cy="3000000"/>
        </p:xfrm>
        <a:graphic>
          <a:graphicData uri="http://schemas.openxmlformats.org/drawingml/2006/table">
            <a:tbl>
              <a:tblPr>
                <a:noFill/>
                <a:tableStyleId>{D494C788-981C-42D0-8F73-AA257D79B1B1}</a:tableStyleId>
              </a:tblPr>
              <a:tblGrid>
                <a:gridCol w="3142825"/>
                <a:gridCol w="3110200"/>
                <a:gridCol w="5553925"/>
              </a:tblGrid>
              <a:tr h="121175">
                <a:tc gridSpan="3">
                  <a:txBody>
                    <a:bodyPr/>
                    <a:lstStyle/>
                    <a:p>
                      <a:pPr indent="0" lvl="0" marL="0" marR="0" rtl="0" algn="ctr">
                        <a:lnSpc>
                          <a:spcPct val="107000"/>
                        </a:lnSpc>
                        <a:spcBef>
                          <a:spcPts val="0"/>
                        </a:spcBef>
                        <a:spcAft>
                          <a:spcPts val="0"/>
                        </a:spcAft>
                        <a:buClr>
                          <a:schemeClr val="dk1"/>
                        </a:buClr>
                        <a:buSzPts val="900"/>
                        <a:buFont typeface="Century Gothic"/>
                        <a:buNone/>
                      </a:pPr>
                      <a:r>
                        <a:rPr b="1" i="0" lang="en-GB" sz="1600" u="none" cap="none" strike="noStrike">
                          <a:solidFill>
                            <a:schemeClr val="dk1"/>
                          </a:solidFill>
                          <a:latin typeface="Century Gothic"/>
                          <a:ea typeface="Century Gothic"/>
                          <a:cs typeface="Century Gothic"/>
                          <a:sym typeface="Century Gothic"/>
                        </a:rPr>
                        <a:t>A LEVEL COMPUTER SCIENCE</a:t>
                      </a:r>
                      <a:endParaRPr sz="5400" u="none" cap="none" strike="noStrike"/>
                    </a:p>
                  </a:txBody>
                  <a:tcPr marT="0" marB="0"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r>
              <a:tr h="220950">
                <a:tc>
                  <a:txBody>
                    <a:bodyPr/>
                    <a:lstStyle/>
                    <a:p>
                      <a:pPr indent="0" lvl="0" marL="0" marR="0" rtl="0" algn="ctr">
                        <a:lnSpc>
                          <a:spcPct val="107000"/>
                        </a:lnSpc>
                        <a:spcBef>
                          <a:spcPts val="0"/>
                        </a:spcBef>
                        <a:spcAft>
                          <a:spcPts val="0"/>
                        </a:spcAft>
                        <a:buClr>
                          <a:schemeClr val="dk1"/>
                        </a:buClr>
                        <a:buSzPts val="600"/>
                        <a:buFont typeface="Century Gothic"/>
                        <a:buNone/>
                      </a:pPr>
                      <a:r>
                        <a:rPr b="1" i="0" lang="en-GB" sz="1400" u="none" cap="none" strike="noStrike">
                          <a:solidFill>
                            <a:schemeClr val="dk1"/>
                          </a:solidFill>
                          <a:latin typeface="Century Gothic"/>
                          <a:ea typeface="Century Gothic"/>
                          <a:cs typeface="Century Gothic"/>
                          <a:sym typeface="Century Gothic"/>
                        </a:rPr>
                        <a:t>PAPER 2- Computational Thinking and Programming (40%)</a:t>
                      </a:r>
                      <a:endParaRPr b="1" sz="4000" u="none" cap="none" strike="noStrike"/>
                    </a:p>
                  </a:txBody>
                  <a:tcPr marT="0" marB="0"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chemeClr val="dk1"/>
                        </a:buClr>
                        <a:buSzPts val="600"/>
                        <a:buFont typeface="Century Gothic"/>
                        <a:buNone/>
                      </a:pPr>
                      <a:r>
                        <a:rPr b="1" i="0" lang="en-GB" sz="1400" u="none" cap="none" strike="noStrike">
                          <a:solidFill>
                            <a:schemeClr val="dk1"/>
                          </a:solidFill>
                          <a:latin typeface="Century Gothic"/>
                          <a:ea typeface="Century Gothic"/>
                          <a:cs typeface="Century Gothic"/>
                          <a:sym typeface="Century Gothic"/>
                        </a:rPr>
                        <a:t>PAPER 2: Computing Concepts(40%)</a:t>
                      </a:r>
                      <a:endParaRPr b="1" sz="4000" u="none" cap="none" strike="noStrike"/>
                    </a:p>
                  </a:txBody>
                  <a:tcPr marT="0" marB="0"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chemeClr val="dk1"/>
                        </a:buClr>
                        <a:buSzPts val="600"/>
                        <a:buFont typeface="Century Gothic"/>
                        <a:buNone/>
                      </a:pPr>
                      <a:r>
                        <a:rPr b="1" i="0" lang="en-GB" sz="1400" u="none" cap="none" strike="noStrike">
                          <a:solidFill>
                            <a:schemeClr val="dk1"/>
                          </a:solidFill>
                          <a:latin typeface="Century Gothic"/>
                          <a:ea typeface="Century Gothic"/>
                          <a:cs typeface="Century Gothic"/>
                          <a:sym typeface="Century Gothic"/>
                        </a:rPr>
                        <a:t>NON-EXAM ASSESSMENT – Programming Project(20%)</a:t>
                      </a:r>
                      <a:endParaRPr b="1" sz="4000" u="none" cap="none" strike="noStrike"/>
                    </a:p>
                  </a:txBody>
                  <a:tcPr marT="0" marB="0"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bl>
          </a:graphicData>
        </a:graphic>
      </p:graphicFrame>
      <p:graphicFrame>
        <p:nvGraphicFramePr>
          <p:cNvPr id="211" name="Google Shape;211;p27"/>
          <p:cNvGraphicFramePr/>
          <p:nvPr/>
        </p:nvGraphicFramePr>
        <p:xfrm>
          <a:off x="6036957" y="44650"/>
          <a:ext cx="3000000" cy="3000000"/>
        </p:xfrm>
        <a:graphic>
          <a:graphicData uri="http://schemas.openxmlformats.org/drawingml/2006/table">
            <a:tbl>
              <a:tblPr>
                <a:noFill/>
                <a:tableStyleId>{D494C788-981C-42D0-8F73-AA257D79B1B1}</a:tableStyleId>
              </a:tblPr>
              <a:tblGrid>
                <a:gridCol w="3184375"/>
                <a:gridCol w="2805100"/>
              </a:tblGrid>
              <a:tr h="172675">
                <a:tc>
                  <a:txBody>
                    <a:bodyPr/>
                    <a:lstStyle/>
                    <a:p>
                      <a:pPr indent="0" lvl="0" marL="0" marR="0" rtl="0" algn="ctr">
                        <a:lnSpc>
                          <a:spcPct val="107000"/>
                        </a:lnSpc>
                        <a:spcBef>
                          <a:spcPts val="0"/>
                        </a:spcBef>
                        <a:spcAft>
                          <a:spcPts val="0"/>
                        </a:spcAft>
                        <a:buClr>
                          <a:srgbClr val="000000"/>
                        </a:buClr>
                        <a:buSzPts val="900"/>
                        <a:buFont typeface="Calibri"/>
                        <a:buNone/>
                      </a:pPr>
                      <a:r>
                        <a:rPr b="1" i="0" lang="en-GB" sz="1200" u="none" cap="none" strike="noStrike">
                          <a:solidFill>
                            <a:srgbClr val="000000"/>
                          </a:solidFill>
                          <a:latin typeface="Calibri"/>
                          <a:ea typeface="Calibri"/>
                          <a:cs typeface="Calibri"/>
                          <a:sym typeface="Calibri"/>
                        </a:rPr>
                        <a:t>Computational Thinking </a:t>
                      </a:r>
                      <a:endParaRPr sz="4400" u="none" cap="none" strike="noStrike"/>
                    </a:p>
                  </a:txBody>
                  <a:tcPr marT="0" marB="0" marR="45850" marL="458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0000">
                        <a:alpha val="69019"/>
                      </a:srgbClr>
                    </a:solidFill>
                  </a:tcPr>
                </a:tc>
                <a:tc>
                  <a:txBody>
                    <a:bodyPr/>
                    <a:lstStyle/>
                    <a:p>
                      <a:pPr indent="0" lvl="0" marL="0" marR="0" rtl="0" algn="ctr">
                        <a:lnSpc>
                          <a:spcPct val="100000"/>
                        </a:lnSpc>
                        <a:spcBef>
                          <a:spcPts val="0"/>
                        </a:spcBef>
                        <a:spcAft>
                          <a:spcPts val="0"/>
                        </a:spcAft>
                        <a:buClr>
                          <a:srgbClr val="000000"/>
                        </a:buClr>
                        <a:buSzPts val="900"/>
                        <a:buFont typeface="Calibri"/>
                        <a:buNone/>
                      </a:pPr>
                      <a:r>
                        <a:rPr b="1" i="0" lang="en-GB" sz="1200" u="none" cap="none" strike="noStrike">
                          <a:solidFill>
                            <a:srgbClr val="000000"/>
                          </a:solidFill>
                          <a:latin typeface="Calibri"/>
                          <a:ea typeface="Calibri"/>
                          <a:cs typeface="Calibri"/>
                          <a:sym typeface="Calibri"/>
                        </a:rPr>
                        <a:t>Computer Systems </a:t>
                      </a:r>
                      <a:endParaRPr sz="4400" u="none" cap="none" strike="noStrike"/>
                    </a:p>
                  </a:txBody>
                  <a:tcPr marT="0" marB="0" marR="45850" marL="458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7AE67D">
                        <a:alpha val="69019"/>
                      </a:srgbClr>
                    </a:solidFill>
                  </a:tcPr>
                </a:tc>
              </a:tr>
              <a:tr h="171450">
                <a:tc>
                  <a:txBody>
                    <a:bodyPr/>
                    <a:lstStyle/>
                    <a:p>
                      <a:pPr indent="0" lvl="0" marL="0" marR="0" rtl="0" algn="ctr">
                        <a:lnSpc>
                          <a:spcPct val="107000"/>
                        </a:lnSpc>
                        <a:spcBef>
                          <a:spcPts val="0"/>
                        </a:spcBef>
                        <a:spcAft>
                          <a:spcPts val="0"/>
                        </a:spcAft>
                        <a:buClr>
                          <a:srgbClr val="000000"/>
                        </a:buClr>
                        <a:buSzPts val="900"/>
                        <a:buFont typeface="Calibri"/>
                        <a:buNone/>
                      </a:pPr>
                      <a:r>
                        <a:rPr b="1" i="0" lang="en-GB" sz="1200" u="none" cap="none" strike="noStrike">
                          <a:solidFill>
                            <a:srgbClr val="000000"/>
                          </a:solidFill>
                          <a:latin typeface="Calibri"/>
                          <a:ea typeface="Calibri"/>
                          <a:cs typeface="Calibri"/>
                          <a:sym typeface="Calibri"/>
                        </a:rPr>
                        <a:t>Programming </a:t>
                      </a:r>
                      <a:endParaRPr sz="4400" u="none" cap="none" strike="noStrike"/>
                    </a:p>
                  </a:txBody>
                  <a:tcPr marT="0" marB="0" marR="45850" marL="458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00">
                        <a:alpha val="69019"/>
                      </a:srgbClr>
                    </a:solidFill>
                  </a:tcPr>
                </a:tc>
                <a:tc>
                  <a:txBody>
                    <a:bodyPr/>
                    <a:lstStyle/>
                    <a:p>
                      <a:pPr indent="0" lvl="0" marL="0" marR="0" rtl="0" algn="ctr">
                        <a:lnSpc>
                          <a:spcPct val="100000"/>
                        </a:lnSpc>
                        <a:spcBef>
                          <a:spcPts val="0"/>
                        </a:spcBef>
                        <a:spcAft>
                          <a:spcPts val="0"/>
                        </a:spcAft>
                        <a:buClr>
                          <a:srgbClr val="000000"/>
                        </a:buClr>
                        <a:buSzPts val="900"/>
                        <a:buFont typeface="Calibri"/>
                        <a:buNone/>
                      </a:pPr>
                      <a:r>
                        <a:rPr b="1" i="0" lang="en-GB" sz="1200" u="none" cap="none" strike="noStrike">
                          <a:solidFill>
                            <a:srgbClr val="000000"/>
                          </a:solidFill>
                          <a:latin typeface="Calibri"/>
                          <a:ea typeface="Calibri"/>
                          <a:cs typeface="Calibri"/>
                          <a:sym typeface="Calibri"/>
                        </a:rPr>
                        <a:t>Network and communication </a:t>
                      </a:r>
                      <a:endParaRPr sz="4400" u="none" cap="none" strike="noStrike"/>
                    </a:p>
                  </a:txBody>
                  <a:tcPr marT="0" marB="0" marR="45850" marL="458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61A1">
                        <a:alpha val="69019"/>
                      </a:srgbClr>
                    </a:solidFill>
                  </a:tcPr>
                </a:tc>
              </a:tr>
              <a:tr h="172675">
                <a:tc>
                  <a:txBody>
                    <a:bodyPr/>
                    <a:lstStyle/>
                    <a:p>
                      <a:pPr indent="0" lvl="0" marL="0" marR="0" rtl="0" algn="ctr">
                        <a:lnSpc>
                          <a:spcPct val="107000"/>
                        </a:lnSpc>
                        <a:spcBef>
                          <a:spcPts val="0"/>
                        </a:spcBef>
                        <a:spcAft>
                          <a:spcPts val="0"/>
                        </a:spcAft>
                        <a:buClr>
                          <a:srgbClr val="000000"/>
                        </a:buClr>
                        <a:buSzPts val="900"/>
                        <a:buFont typeface="Calibri"/>
                        <a:buNone/>
                      </a:pPr>
                      <a:r>
                        <a:rPr b="1" i="0" lang="en-GB" sz="1200" u="none" cap="none" strike="noStrike">
                          <a:solidFill>
                            <a:srgbClr val="000000"/>
                          </a:solidFill>
                          <a:latin typeface="Calibri"/>
                          <a:ea typeface="Calibri"/>
                          <a:cs typeface="Calibri"/>
                          <a:sym typeface="Calibri"/>
                        </a:rPr>
                        <a:t>Data representation </a:t>
                      </a:r>
                      <a:endParaRPr sz="4400" u="none" cap="none" strike="noStrike"/>
                    </a:p>
                  </a:txBody>
                  <a:tcPr marT="0" marB="0" marR="45850" marL="458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8FAADC">
                        <a:alpha val="69019"/>
                      </a:srgbClr>
                    </a:solidFill>
                  </a:tcPr>
                </a:tc>
                <a:tc>
                  <a:txBody>
                    <a:bodyPr/>
                    <a:lstStyle/>
                    <a:p>
                      <a:pPr indent="0" lvl="0" marL="0" marR="0" rtl="0" algn="ctr">
                        <a:lnSpc>
                          <a:spcPct val="100000"/>
                        </a:lnSpc>
                        <a:spcBef>
                          <a:spcPts val="0"/>
                        </a:spcBef>
                        <a:spcAft>
                          <a:spcPts val="0"/>
                        </a:spcAft>
                        <a:buClr>
                          <a:schemeClr val="dk1"/>
                        </a:buClr>
                        <a:buSzPts val="900"/>
                        <a:buFont typeface="Calibri"/>
                        <a:buNone/>
                      </a:pPr>
                      <a:r>
                        <a:rPr b="1" i="0" lang="en-GB" sz="1200" u="none" cap="none" strike="noStrike">
                          <a:solidFill>
                            <a:schemeClr val="dk1"/>
                          </a:solidFill>
                          <a:latin typeface="Calibri"/>
                          <a:ea typeface="Calibri"/>
                          <a:cs typeface="Calibri"/>
                          <a:sym typeface="Calibri"/>
                        </a:rPr>
                        <a:t> Cyber security </a:t>
                      </a:r>
                      <a:endParaRPr sz="4400" u="none" cap="none" strike="noStrike"/>
                    </a:p>
                  </a:txBody>
                  <a:tcPr marT="0" marB="0" marR="45850" marL="458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C000">
                        <a:alpha val="69019"/>
                      </a:srgbClr>
                    </a:solidFill>
                  </a:tcPr>
                </a:tc>
              </a:tr>
              <a:tr h="171450">
                <a:tc>
                  <a:txBody>
                    <a:bodyPr/>
                    <a:lstStyle/>
                    <a:p>
                      <a:pPr indent="0" lvl="0" marL="0" marR="0" rtl="0" algn="ctr">
                        <a:lnSpc>
                          <a:spcPct val="107000"/>
                        </a:lnSpc>
                        <a:spcBef>
                          <a:spcPts val="0"/>
                        </a:spcBef>
                        <a:spcAft>
                          <a:spcPts val="0"/>
                        </a:spcAft>
                        <a:buClr>
                          <a:schemeClr val="dk1"/>
                        </a:buClr>
                        <a:buSzPts val="900"/>
                        <a:buFont typeface="Calibri"/>
                        <a:buNone/>
                      </a:pPr>
                      <a:r>
                        <a:rPr b="1" i="0" lang="en-GB" sz="1200" u="none" cap="none" strike="noStrike">
                          <a:solidFill>
                            <a:schemeClr val="dk1"/>
                          </a:solidFill>
                          <a:latin typeface="Calibri"/>
                          <a:ea typeface="Calibri"/>
                          <a:cs typeface="Calibri"/>
                          <a:sym typeface="Calibri"/>
                        </a:rPr>
                        <a:t>Digital Literacy</a:t>
                      </a:r>
                      <a:endParaRPr sz="1200" u="none" cap="none" strike="noStrike"/>
                    </a:p>
                  </a:txBody>
                  <a:tcPr marT="0" marB="0" marR="45850" marL="458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CC66FF">
                        <a:alpha val="69019"/>
                      </a:srgbClr>
                    </a:solidFill>
                  </a:tcPr>
                </a:tc>
                <a:tc>
                  <a:txBody>
                    <a:bodyPr/>
                    <a:lstStyle/>
                    <a:p>
                      <a:pPr indent="0" lvl="0" marL="0" marR="0" rtl="0" algn="ctr">
                        <a:lnSpc>
                          <a:spcPct val="100000"/>
                        </a:lnSpc>
                        <a:spcBef>
                          <a:spcPts val="0"/>
                        </a:spcBef>
                        <a:spcAft>
                          <a:spcPts val="0"/>
                        </a:spcAft>
                        <a:buClr>
                          <a:schemeClr val="dk1"/>
                        </a:buClr>
                        <a:buSzPts val="900"/>
                        <a:buFont typeface="Calibri"/>
                        <a:buNone/>
                      </a:pPr>
                      <a:r>
                        <a:rPr b="1" i="0" lang="en-GB" sz="1200" u="none" cap="none" strike="noStrike">
                          <a:solidFill>
                            <a:schemeClr val="dk1"/>
                          </a:solidFill>
                          <a:latin typeface="Calibri"/>
                          <a:ea typeface="Calibri"/>
                          <a:cs typeface="Calibri"/>
                          <a:sym typeface="Calibri"/>
                        </a:rPr>
                        <a:t>Information Technology</a:t>
                      </a:r>
                      <a:endParaRPr b="1" sz="1200" u="none" cap="none" strike="noStrike"/>
                    </a:p>
                  </a:txBody>
                  <a:tcPr marT="0" marB="0" marR="45850" marL="458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00FFFF">
                        <a:alpha val="69019"/>
                      </a:srgbClr>
                    </a:solidFill>
                  </a:tcPr>
                </a:tc>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graphicFrame>
        <p:nvGraphicFramePr>
          <p:cNvPr id="216" name="Google Shape;216;p28"/>
          <p:cNvGraphicFramePr/>
          <p:nvPr/>
        </p:nvGraphicFramePr>
        <p:xfrm>
          <a:off x="3713495" y="3614037"/>
          <a:ext cx="3000000" cy="3000000"/>
        </p:xfrm>
        <a:graphic>
          <a:graphicData uri="http://schemas.openxmlformats.org/drawingml/2006/table">
            <a:tbl>
              <a:tblPr>
                <a:noFill/>
                <a:tableStyleId>{D494C788-981C-42D0-8F73-AA257D79B1B1}</a:tableStyleId>
              </a:tblPr>
              <a:tblGrid>
                <a:gridCol w="410375"/>
                <a:gridCol w="410725"/>
              </a:tblGrid>
              <a:tr h="476125">
                <a:tc>
                  <a:txBody>
                    <a:bodyPr/>
                    <a:lstStyle/>
                    <a:p>
                      <a:pPr indent="0" lvl="0" marL="0" marR="0" rtl="0" algn="ctr">
                        <a:lnSpc>
                          <a:spcPct val="107000"/>
                        </a:lnSpc>
                        <a:spcBef>
                          <a:spcPts val="0"/>
                        </a:spcBef>
                        <a:spcAft>
                          <a:spcPts val="0"/>
                        </a:spcAft>
                        <a:buClr>
                          <a:schemeClr val="dk1"/>
                        </a:buClr>
                        <a:buSzPts val="900"/>
                        <a:buFont typeface="Calibri"/>
                        <a:buNone/>
                      </a:pPr>
                      <a:r>
                        <a:t/>
                      </a:r>
                      <a:endParaRPr sz="600" u="none" cap="none" strike="noStrike"/>
                    </a:p>
                  </a:txBody>
                  <a:tcPr marT="0" marB="0" marR="45825" marL="4582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00FFFF">
                        <a:alpha val="69019"/>
                      </a:srgbClr>
                    </a:solidFill>
                  </a:tcPr>
                </a:tc>
                <a:tc>
                  <a:txBody>
                    <a:bodyPr/>
                    <a:lstStyle/>
                    <a:p>
                      <a:pPr indent="0" lvl="0" marL="0" marR="0" rtl="0" algn="ctr">
                        <a:lnSpc>
                          <a:spcPct val="107000"/>
                        </a:lnSpc>
                        <a:spcBef>
                          <a:spcPts val="0"/>
                        </a:spcBef>
                        <a:spcAft>
                          <a:spcPts val="0"/>
                        </a:spcAft>
                        <a:buClr>
                          <a:schemeClr val="dk1"/>
                        </a:buClr>
                        <a:buSzPts val="900"/>
                        <a:buFont typeface="Calibri"/>
                        <a:buNone/>
                      </a:pPr>
                      <a:r>
                        <a:t/>
                      </a:r>
                      <a:endParaRPr b="0" sz="600" u="none" cap="none" strike="noStrike"/>
                    </a:p>
                  </a:txBody>
                  <a:tcPr marT="0" marB="0" marR="45825" marL="4582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4C">
                        <a:alpha val="69019"/>
                      </a:srgbClr>
                    </a:solidFill>
                  </a:tcPr>
                </a:tc>
              </a:tr>
            </a:tbl>
          </a:graphicData>
        </a:graphic>
      </p:graphicFrame>
      <p:graphicFrame>
        <p:nvGraphicFramePr>
          <p:cNvPr id="217" name="Google Shape;217;p28"/>
          <p:cNvGraphicFramePr/>
          <p:nvPr/>
        </p:nvGraphicFramePr>
        <p:xfrm>
          <a:off x="5948197" y="649904"/>
          <a:ext cx="3000000" cy="3000000"/>
        </p:xfrm>
        <a:graphic>
          <a:graphicData uri="http://schemas.openxmlformats.org/drawingml/2006/table">
            <a:tbl>
              <a:tblPr>
                <a:noFill/>
                <a:tableStyleId>{D494C788-981C-42D0-8F73-AA257D79B1B1}</a:tableStyleId>
              </a:tblPr>
              <a:tblGrid>
                <a:gridCol w="3184375"/>
                <a:gridCol w="2805100"/>
              </a:tblGrid>
              <a:tr h="491200">
                <a:tc>
                  <a:txBody>
                    <a:bodyPr/>
                    <a:lstStyle/>
                    <a:p>
                      <a:pPr indent="0" lvl="0" marL="0" marR="0" rtl="0" algn="ctr">
                        <a:lnSpc>
                          <a:spcPct val="107000"/>
                        </a:lnSpc>
                        <a:spcBef>
                          <a:spcPts val="0"/>
                        </a:spcBef>
                        <a:spcAft>
                          <a:spcPts val="0"/>
                        </a:spcAft>
                        <a:buClr>
                          <a:srgbClr val="000000"/>
                        </a:buClr>
                        <a:buSzPts val="900"/>
                        <a:buFont typeface="Calibri"/>
                        <a:buNone/>
                      </a:pPr>
                      <a:r>
                        <a:rPr b="1" i="0" lang="en-GB" sz="1600" u="none" cap="none" strike="noStrike">
                          <a:solidFill>
                            <a:srgbClr val="000000"/>
                          </a:solidFill>
                          <a:latin typeface="Calibri"/>
                          <a:ea typeface="Calibri"/>
                          <a:cs typeface="Calibri"/>
                          <a:sym typeface="Calibri"/>
                        </a:rPr>
                        <a:t>Computational Thinking </a:t>
                      </a:r>
                      <a:endParaRPr sz="5400" u="none" cap="none" strike="noStrike"/>
                    </a:p>
                  </a:txBody>
                  <a:tcPr marT="0" marB="0" marR="45850" marL="458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0000">
                        <a:alpha val="69019"/>
                      </a:srgbClr>
                    </a:solidFill>
                  </a:tcPr>
                </a:tc>
                <a:tc>
                  <a:txBody>
                    <a:bodyPr/>
                    <a:lstStyle/>
                    <a:p>
                      <a:pPr indent="0" lvl="0" marL="0" marR="0" rtl="0" algn="ctr">
                        <a:lnSpc>
                          <a:spcPct val="100000"/>
                        </a:lnSpc>
                        <a:spcBef>
                          <a:spcPts val="0"/>
                        </a:spcBef>
                        <a:spcAft>
                          <a:spcPts val="0"/>
                        </a:spcAft>
                        <a:buClr>
                          <a:srgbClr val="000000"/>
                        </a:buClr>
                        <a:buSzPts val="900"/>
                        <a:buFont typeface="Calibri"/>
                        <a:buNone/>
                      </a:pPr>
                      <a:r>
                        <a:rPr b="1" i="0" lang="en-GB" sz="1600" u="none" cap="none" strike="noStrike">
                          <a:solidFill>
                            <a:srgbClr val="000000"/>
                          </a:solidFill>
                          <a:latin typeface="Calibri"/>
                          <a:ea typeface="Calibri"/>
                          <a:cs typeface="Calibri"/>
                          <a:sym typeface="Calibri"/>
                        </a:rPr>
                        <a:t>Computer Systems </a:t>
                      </a:r>
                      <a:endParaRPr sz="5400" u="none" cap="none" strike="noStrike"/>
                    </a:p>
                  </a:txBody>
                  <a:tcPr marT="0" marB="0" marR="45850" marL="458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7AE67D">
                        <a:alpha val="69019"/>
                      </a:srgbClr>
                    </a:solidFill>
                  </a:tcPr>
                </a:tc>
              </a:tr>
              <a:tr h="487750">
                <a:tc>
                  <a:txBody>
                    <a:bodyPr/>
                    <a:lstStyle/>
                    <a:p>
                      <a:pPr indent="0" lvl="0" marL="0" marR="0" rtl="0" algn="ctr">
                        <a:lnSpc>
                          <a:spcPct val="107000"/>
                        </a:lnSpc>
                        <a:spcBef>
                          <a:spcPts val="0"/>
                        </a:spcBef>
                        <a:spcAft>
                          <a:spcPts val="0"/>
                        </a:spcAft>
                        <a:buClr>
                          <a:srgbClr val="000000"/>
                        </a:buClr>
                        <a:buSzPts val="900"/>
                        <a:buFont typeface="Calibri"/>
                        <a:buNone/>
                      </a:pPr>
                      <a:r>
                        <a:rPr b="1" i="0" lang="en-GB" sz="1600" u="none" cap="none" strike="noStrike">
                          <a:solidFill>
                            <a:srgbClr val="000000"/>
                          </a:solidFill>
                          <a:latin typeface="Calibri"/>
                          <a:ea typeface="Calibri"/>
                          <a:cs typeface="Calibri"/>
                          <a:sym typeface="Calibri"/>
                        </a:rPr>
                        <a:t>Programming </a:t>
                      </a:r>
                      <a:endParaRPr sz="5400" u="none" cap="none" strike="noStrike"/>
                    </a:p>
                  </a:txBody>
                  <a:tcPr marT="0" marB="0" marR="45850" marL="458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00">
                        <a:alpha val="69019"/>
                      </a:srgbClr>
                    </a:solidFill>
                  </a:tcPr>
                </a:tc>
                <a:tc>
                  <a:txBody>
                    <a:bodyPr/>
                    <a:lstStyle/>
                    <a:p>
                      <a:pPr indent="0" lvl="0" marL="0" marR="0" rtl="0" algn="ctr">
                        <a:lnSpc>
                          <a:spcPct val="100000"/>
                        </a:lnSpc>
                        <a:spcBef>
                          <a:spcPts val="0"/>
                        </a:spcBef>
                        <a:spcAft>
                          <a:spcPts val="0"/>
                        </a:spcAft>
                        <a:buClr>
                          <a:srgbClr val="000000"/>
                        </a:buClr>
                        <a:buSzPts val="900"/>
                        <a:buFont typeface="Calibri"/>
                        <a:buNone/>
                      </a:pPr>
                      <a:r>
                        <a:rPr b="1" i="0" lang="en-GB" sz="1600" u="none" cap="none" strike="noStrike">
                          <a:solidFill>
                            <a:srgbClr val="000000"/>
                          </a:solidFill>
                          <a:latin typeface="Calibri"/>
                          <a:ea typeface="Calibri"/>
                          <a:cs typeface="Calibri"/>
                          <a:sym typeface="Calibri"/>
                        </a:rPr>
                        <a:t>Network and communication </a:t>
                      </a:r>
                      <a:endParaRPr sz="5400" u="none" cap="none" strike="noStrike"/>
                    </a:p>
                  </a:txBody>
                  <a:tcPr marT="0" marB="0" marR="45850" marL="458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61A1">
                        <a:alpha val="69019"/>
                      </a:srgbClr>
                    </a:solidFill>
                  </a:tcPr>
                </a:tc>
              </a:tr>
              <a:tr h="491200">
                <a:tc>
                  <a:txBody>
                    <a:bodyPr/>
                    <a:lstStyle/>
                    <a:p>
                      <a:pPr indent="0" lvl="0" marL="0" marR="0" rtl="0" algn="ctr">
                        <a:lnSpc>
                          <a:spcPct val="107000"/>
                        </a:lnSpc>
                        <a:spcBef>
                          <a:spcPts val="0"/>
                        </a:spcBef>
                        <a:spcAft>
                          <a:spcPts val="0"/>
                        </a:spcAft>
                        <a:buClr>
                          <a:srgbClr val="000000"/>
                        </a:buClr>
                        <a:buSzPts val="900"/>
                        <a:buFont typeface="Calibri"/>
                        <a:buNone/>
                      </a:pPr>
                      <a:r>
                        <a:rPr b="1" i="0" lang="en-GB" sz="1600" u="none" cap="none" strike="noStrike">
                          <a:solidFill>
                            <a:srgbClr val="000000"/>
                          </a:solidFill>
                          <a:latin typeface="Calibri"/>
                          <a:ea typeface="Calibri"/>
                          <a:cs typeface="Calibri"/>
                          <a:sym typeface="Calibri"/>
                        </a:rPr>
                        <a:t>Data representation </a:t>
                      </a:r>
                      <a:endParaRPr sz="5400" u="none" cap="none" strike="noStrike"/>
                    </a:p>
                  </a:txBody>
                  <a:tcPr marT="0" marB="0" marR="45850" marL="458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8FAADC">
                        <a:alpha val="69019"/>
                      </a:srgbClr>
                    </a:solidFill>
                  </a:tcPr>
                </a:tc>
                <a:tc>
                  <a:txBody>
                    <a:bodyPr/>
                    <a:lstStyle/>
                    <a:p>
                      <a:pPr indent="0" lvl="0" marL="0" marR="0" rtl="0" algn="ctr">
                        <a:lnSpc>
                          <a:spcPct val="100000"/>
                        </a:lnSpc>
                        <a:spcBef>
                          <a:spcPts val="0"/>
                        </a:spcBef>
                        <a:spcAft>
                          <a:spcPts val="0"/>
                        </a:spcAft>
                        <a:buClr>
                          <a:schemeClr val="dk1"/>
                        </a:buClr>
                        <a:buSzPts val="900"/>
                        <a:buFont typeface="Calibri"/>
                        <a:buNone/>
                      </a:pPr>
                      <a:r>
                        <a:rPr b="1" i="0" lang="en-GB" sz="1600" u="none" cap="none" strike="noStrike">
                          <a:solidFill>
                            <a:schemeClr val="dk1"/>
                          </a:solidFill>
                          <a:latin typeface="Calibri"/>
                          <a:ea typeface="Calibri"/>
                          <a:cs typeface="Calibri"/>
                          <a:sym typeface="Calibri"/>
                        </a:rPr>
                        <a:t> Cyber security </a:t>
                      </a:r>
                      <a:endParaRPr sz="5400" u="none" cap="none" strike="noStrike"/>
                    </a:p>
                  </a:txBody>
                  <a:tcPr marT="0" marB="0" marR="45850" marL="458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C000">
                        <a:alpha val="69019"/>
                      </a:srgbClr>
                    </a:solidFill>
                  </a:tcPr>
                </a:tc>
              </a:tr>
              <a:tr h="487750">
                <a:tc>
                  <a:txBody>
                    <a:bodyPr/>
                    <a:lstStyle/>
                    <a:p>
                      <a:pPr indent="0" lvl="0" marL="0" marR="0" rtl="0" algn="ctr">
                        <a:lnSpc>
                          <a:spcPct val="107000"/>
                        </a:lnSpc>
                        <a:spcBef>
                          <a:spcPts val="0"/>
                        </a:spcBef>
                        <a:spcAft>
                          <a:spcPts val="0"/>
                        </a:spcAft>
                        <a:buClr>
                          <a:schemeClr val="dk1"/>
                        </a:buClr>
                        <a:buSzPts val="900"/>
                        <a:buFont typeface="Calibri"/>
                        <a:buNone/>
                      </a:pPr>
                      <a:r>
                        <a:rPr b="1" i="0" lang="en-GB" sz="1600" u="none" cap="none" strike="noStrike">
                          <a:solidFill>
                            <a:schemeClr val="dk1"/>
                          </a:solidFill>
                          <a:latin typeface="Calibri"/>
                          <a:ea typeface="Calibri"/>
                          <a:cs typeface="Calibri"/>
                          <a:sym typeface="Calibri"/>
                        </a:rPr>
                        <a:t>Digital Literacy</a:t>
                      </a:r>
                      <a:endParaRPr sz="1600" u="none" cap="none" strike="noStrike"/>
                    </a:p>
                  </a:txBody>
                  <a:tcPr marT="0" marB="0" marR="45850" marL="458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CC66FF">
                        <a:alpha val="69019"/>
                      </a:srgbClr>
                    </a:solidFill>
                  </a:tcPr>
                </a:tc>
                <a:tc>
                  <a:txBody>
                    <a:bodyPr/>
                    <a:lstStyle/>
                    <a:p>
                      <a:pPr indent="0" lvl="0" marL="0" marR="0" rtl="0" algn="ctr">
                        <a:lnSpc>
                          <a:spcPct val="100000"/>
                        </a:lnSpc>
                        <a:spcBef>
                          <a:spcPts val="0"/>
                        </a:spcBef>
                        <a:spcAft>
                          <a:spcPts val="0"/>
                        </a:spcAft>
                        <a:buClr>
                          <a:schemeClr val="dk1"/>
                        </a:buClr>
                        <a:buSzPts val="900"/>
                        <a:buFont typeface="Calibri"/>
                        <a:buNone/>
                      </a:pPr>
                      <a:r>
                        <a:rPr b="1" i="0" lang="en-GB" sz="1600" u="none" cap="none" strike="noStrike">
                          <a:solidFill>
                            <a:schemeClr val="dk1"/>
                          </a:solidFill>
                          <a:latin typeface="Calibri"/>
                          <a:ea typeface="Calibri"/>
                          <a:cs typeface="Calibri"/>
                          <a:sym typeface="Calibri"/>
                        </a:rPr>
                        <a:t>Information Technology</a:t>
                      </a:r>
                      <a:endParaRPr b="1" sz="1600" u="none" cap="none" strike="noStrike"/>
                    </a:p>
                  </a:txBody>
                  <a:tcPr marT="0" marB="0" marR="45850" marL="458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00FFFF">
                        <a:alpha val="69019"/>
                      </a:srgbClr>
                    </a:solidFill>
                  </a:tcPr>
                </a:tc>
              </a:tr>
            </a:tbl>
          </a:graphicData>
        </a:graphic>
      </p:graphicFrame>
      <p:graphicFrame>
        <p:nvGraphicFramePr>
          <p:cNvPr id="218" name="Google Shape;218;p28"/>
          <p:cNvGraphicFramePr/>
          <p:nvPr/>
        </p:nvGraphicFramePr>
        <p:xfrm>
          <a:off x="200517" y="4478878"/>
          <a:ext cx="3000000" cy="3000000"/>
        </p:xfrm>
        <a:graphic>
          <a:graphicData uri="http://schemas.openxmlformats.org/drawingml/2006/table">
            <a:tbl>
              <a:tblPr>
                <a:noFill/>
                <a:tableStyleId>{D494C788-981C-42D0-8F73-AA257D79B1B1}</a:tableStyleId>
              </a:tblPr>
              <a:tblGrid>
                <a:gridCol w="6177175"/>
                <a:gridCol w="5624350"/>
              </a:tblGrid>
              <a:tr h="119775">
                <a:tc>
                  <a:txBody>
                    <a:bodyPr/>
                    <a:lstStyle/>
                    <a:p>
                      <a:pPr indent="0" lvl="0" marL="0" marR="0" rtl="0" algn="ctr">
                        <a:lnSpc>
                          <a:spcPct val="106000"/>
                        </a:lnSpc>
                        <a:spcBef>
                          <a:spcPts val="0"/>
                        </a:spcBef>
                        <a:spcAft>
                          <a:spcPts val="0"/>
                        </a:spcAft>
                        <a:buClr>
                          <a:srgbClr val="000000"/>
                        </a:buClr>
                        <a:buSzPts val="900"/>
                        <a:buFont typeface="Arial"/>
                        <a:buNone/>
                      </a:pPr>
                      <a:r>
                        <a:rPr b="1" lang="en-GB" sz="900" u="none" cap="none" strike="noStrike"/>
                        <a:t> </a:t>
                      </a:r>
                      <a:endParaRPr b="1" sz="900" u="none" cap="none" strike="noStrike">
                        <a:latin typeface="Calibri"/>
                        <a:ea typeface="Calibri"/>
                        <a:cs typeface="Calibri"/>
                        <a:sym typeface="Calibri"/>
                      </a:endParaRPr>
                    </a:p>
                  </a:txBody>
                  <a:tcPr marT="0" marB="0" marR="68575" marL="6857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DB94FF"/>
                    </a:solidFill>
                  </a:tcPr>
                </a:tc>
                <a:tc>
                  <a:txBody>
                    <a:bodyPr/>
                    <a:lstStyle/>
                    <a:p>
                      <a:pPr indent="0" lvl="0" marL="0" marR="0" rtl="0" algn="ctr">
                        <a:lnSpc>
                          <a:spcPct val="106000"/>
                        </a:lnSpc>
                        <a:spcBef>
                          <a:spcPts val="0"/>
                        </a:spcBef>
                        <a:spcAft>
                          <a:spcPts val="0"/>
                        </a:spcAft>
                        <a:buClr>
                          <a:srgbClr val="000000"/>
                        </a:buClr>
                        <a:buSzPts val="900"/>
                        <a:buFont typeface="Arial"/>
                        <a:buNone/>
                      </a:pPr>
                      <a:r>
                        <a:rPr b="1" lang="en-GB" sz="900" u="none" cap="none" strike="noStrike"/>
                        <a:t> </a:t>
                      </a:r>
                      <a:endParaRPr b="1" sz="900" u="none" cap="none" strike="noStrike">
                        <a:latin typeface="Calibri"/>
                        <a:ea typeface="Calibri"/>
                        <a:cs typeface="Calibri"/>
                        <a:sym typeface="Calibri"/>
                      </a:endParaRPr>
                    </a:p>
                  </a:txBody>
                  <a:tcPr marT="0" marB="0" marR="68575" marL="6857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00FFFF"/>
                    </a:solidFill>
                  </a:tcPr>
                </a:tc>
              </a:tr>
            </a:tbl>
          </a:graphicData>
        </a:graphic>
      </p:graphicFrame>
      <p:graphicFrame>
        <p:nvGraphicFramePr>
          <p:cNvPr id="219" name="Google Shape;219;p28"/>
          <p:cNvGraphicFramePr/>
          <p:nvPr/>
        </p:nvGraphicFramePr>
        <p:xfrm>
          <a:off x="3401551" y="4825698"/>
          <a:ext cx="3000000" cy="3000000"/>
        </p:xfrm>
        <a:graphic>
          <a:graphicData uri="http://schemas.openxmlformats.org/drawingml/2006/table">
            <a:tbl>
              <a:tblPr>
                <a:noFill/>
                <a:tableStyleId>{D494C788-981C-42D0-8F73-AA257D79B1B1}</a:tableStyleId>
              </a:tblPr>
              <a:tblGrid>
                <a:gridCol w="1027375"/>
                <a:gridCol w="1027375"/>
              </a:tblGrid>
              <a:tr h="425800">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61A1">
                        <a:alpha val="69019"/>
                      </a:srgbClr>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C000">
                        <a:alpha val="69019"/>
                      </a:srgbClr>
                    </a:solidFill>
                  </a:tcPr>
                </a:tc>
              </a:tr>
            </a:tbl>
          </a:graphicData>
        </a:graphic>
      </p:graphicFrame>
      <p:graphicFrame>
        <p:nvGraphicFramePr>
          <p:cNvPr id="220" name="Google Shape;220;p28"/>
          <p:cNvGraphicFramePr/>
          <p:nvPr/>
        </p:nvGraphicFramePr>
        <p:xfrm>
          <a:off x="6940349" y="4834257"/>
          <a:ext cx="3000000" cy="3000000"/>
        </p:xfrm>
        <a:graphic>
          <a:graphicData uri="http://schemas.openxmlformats.org/drawingml/2006/table">
            <a:tbl>
              <a:tblPr>
                <a:noFill/>
                <a:tableStyleId>{D494C788-981C-42D0-8F73-AA257D79B1B1}</a:tableStyleId>
              </a:tblPr>
              <a:tblGrid>
                <a:gridCol w="657975"/>
                <a:gridCol w="657975"/>
                <a:gridCol w="657975"/>
              </a:tblGrid>
              <a:tr h="477850">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FF00">
                        <a:alpha val="69019"/>
                      </a:srgbClr>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0000">
                        <a:alpha val="69019"/>
                      </a:srgbClr>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00FFFF">
                        <a:alpha val="69019"/>
                      </a:srgbClr>
                    </a:solidFill>
                  </a:tcPr>
                </a:tc>
              </a:tr>
            </a:tbl>
          </a:graphicData>
        </a:graphic>
      </p:graphicFrame>
      <p:graphicFrame>
        <p:nvGraphicFramePr>
          <p:cNvPr id="221" name="Google Shape;221;p28"/>
          <p:cNvGraphicFramePr/>
          <p:nvPr/>
        </p:nvGraphicFramePr>
        <p:xfrm>
          <a:off x="5450778" y="4833643"/>
          <a:ext cx="3000000" cy="3000000"/>
        </p:xfrm>
        <a:graphic>
          <a:graphicData uri="http://schemas.openxmlformats.org/drawingml/2006/table">
            <a:tbl>
              <a:tblPr>
                <a:noFill/>
                <a:tableStyleId>{D494C788-981C-42D0-8F73-AA257D79B1B1}</a:tableStyleId>
              </a:tblPr>
              <a:tblGrid>
                <a:gridCol w="496525"/>
                <a:gridCol w="496525"/>
                <a:gridCol w="496525"/>
              </a:tblGrid>
              <a:tr h="424325">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FF00">
                        <a:alpha val="69019"/>
                      </a:srgbClr>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0000">
                        <a:alpha val="69019"/>
                      </a:srgbClr>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00FFFF">
                        <a:alpha val="69019"/>
                      </a:srgbClr>
                    </a:solidFill>
                  </a:tcPr>
                </a:tc>
              </a:tr>
            </a:tbl>
          </a:graphicData>
        </a:graphic>
      </p:graphicFrame>
      <p:graphicFrame>
        <p:nvGraphicFramePr>
          <p:cNvPr id="222" name="Google Shape;222;p28"/>
          <p:cNvGraphicFramePr/>
          <p:nvPr/>
        </p:nvGraphicFramePr>
        <p:xfrm>
          <a:off x="8896367" y="4833643"/>
          <a:ext cx="3000000" cy="3000000"/>
        </p:xfrm>
        <a:graphic>
          <a:graphicData uri="http://schemas.openxmlformats.org/drawingml/2006/table">
            <a:tbl>
              <a:tblPr>
                <a:noFill/>
                <a:tableStyleId>{D494C788-981C-42D0-8F73-AA257D79B1B1}</a:tableStyleId>
              </a:tblPr>
              <a:tblGrid>
                <a:gridCol w="928500"/>
                <a:gridCol w="928500"/>
                <a:gridCol w="928500"/>
              </a:tblGrid>
              <a:tr h="1308100">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FF00">
                        <a:alpha val="69019"/>
                      </a:srgbClr>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0000">
                        <a:alpha val="69019"/>
                      </a:srgbClr>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00FFFF">
                        <a:alpha val="69019"/>
                      </a:srgbClr>
                    </a:solidFill>
                  </a:tcPr>
                </a:tc>
              </a:tr>
            </a:tbl>
          </a:graphicData>
        </a:graphic>
      </p:graphicFrame>
      <p:graphicFrame>
        <p:nvGraphicFramePr>
          <p:cNvPr id="223" name="Google Shape;223;p28"/>
          <p:cNvGraphicFramePr/>
          <p:nvPr/>
        </p:nvGraphicFramePr>
        <p:xfrm>
          <a:off x="165572" y="6122621"/>
          <a:ext cx="3000000" cy="3000000"/>
        </p:xfrm>
        <a:graphic>
          <a:graphicData uri="http://schemas.openxmlformats.org/drawingml/2006/table">
            <a:tbl>
              <a:tblPr>
                <a:noFill/>
                <a:tableStyleId>{D494C788-981C-42D0-8F73-AA257D79B1B1}</a:tableStyleId>
              </a:tblPr>
              <a:tblGrid>
                <a:gridCol w="2313050"/>
                <a:gridCol w="2313050"/>
                <a:gridCol w="2313050"/>
                <a:gridCol w="2313050"/>
                <a:gridCol w="2313050"/>
              </a:tblGrid>
              <a:tr h="177875">
                <a:tc>
                  <a:txBody>
                    <a:bodyPr/>
                    <a:lstStyle/>
                    <a:p>
                      <a:pPr indent="0" lvl="0" marL="0" marR="0" rtl="0" algn="l">
                        <a:lnSpc>
                          <a:spcPct val="100000"/>
                        </a:lnSpc>
                        <a:spcBef>
                          <a:spcPts val="0"/>
                        </a:spcBef>
                        <a:spcAft>
                          <a:spcPts val="0"/>
                        </a:spcAft>
                        <a:buClr>
                          <a:srgbClr val="000000"/>
                        </a:buClr>
                        <a:buSzPts val="600"/>
                        <a:buFont typeface="Arial"/>
                        <a:buNone/>
                      </a:pPr>
                      <a:r>
                        <a:t/>
                      </a:r>
                      <a:endParaRPr sz="600" u="none" cap="none" strike="noStrike"/>
                    </a:p>
                  </a:txBody>
                  <a:tcPr marT="45725" marB="45725" marR="91450" marL="91450">
                    <a:solidFill>
                      <a:srgbClr val="8FAADC">
                        <a:alpha val="69019"/>
                      </a:srgbClr>
                    </a:solidFill>
                  </a:tcPr>
                </a:tc>
                <a:tc>
                  <a:txBody>
                    <a:bodyPr/>
                    <a:lstStyle/>
                    <a:p>
                      <a:pPr indent="0" lvl="0" marL="0" marR="0" rtl="0" algn="l">
                        <a:lnSpc>
                          <a:spcPct val="100000"/>
                        </a:lnSpc>
                        <a:spcBef>
                          <a:spcPts val="0"/>
                        </a:spcBef>
                        <a:spcAft>
                          <a:spcPts val="0"/>
                        </a:spcAft>
                        <a:buClr>
                          <a:srgbClr val="000000"/>
                        </a:buClr>
                        <a:buSzPts val="600"/>
                        <a:buFont typeface="Arial"/>
                        <a:buNone/>
                      </a:pPr>
                      <a:r>
                        <a:t/>
                      </a:r>
                      <a:endParaRPr sz="600" u="none" cap="none" strike="noStrike"/>
                    </a:p>
                  </a:txBody>
                  <a:tcPr marT="45725" marB="45725" marR="91450" marL="91450">
                    <a:solidFill>
                      <a:srgbClr val="7AE67D">
                        <a:alpha val="69019"/>
                      </a:srgbClr>
                    </a:solidFill>
                  </a:tcPr>
                </a:tc>
                <a:tc>
                  <a:txBody>
                    <a:bodyPr/>
                    <a:lstStyle/>
                    <a:p>
                      <a:pPr indent="0" lvl="0" marL="0" marR="0" rtl="0" algn="l">
                        <a:lnSpc>
                          <a:spcPct val="100000"/>
                        </a:lnSpc>
                        <a:spcBef>
                          <a:spcPts val="0"/>
                        </a:spcBef>
                        <a:spcAft>
                          <a:spcPts val="0"/>
                        </a:spcAft>
                        <a:buClr>
                          <a:srgbClr val="000000"/>
                        </a:buClr>
                        <a:buSzPts val="600"/>
                        <a:buFont typeface="Arial"/>
                        <a:buNone/>
                      </a:pPr>
                      <a:r>
                        <a:t/>
                      </a:r>
                      <a:endParaRPr sz="600" u="none" cap="none" strike="noStrike"/>
                    </a:p>
                  </a:txBody>
                  <a:tcPr marT="45725" marB="45725" marR="91450" marL="91450">
                    <a:solidFill>
                      <a:srgbClr val="FF61A1">
                        <a:alpha val="69019"/>
                      </a:srgbClr>
                    </a:solidFill>
                  </a:tcPr>
                </a:tc>
                <a:tc>
                  <a:txBody>
                    <a:bodyPr/>
                    <a:lstStyle/>
                    <a:p>
                      <a:pPr indent="0" lvl="0" marL="0" marR="0" rtl="0" algn="l">
                        <a:lnSpc>
                          <a:spcPct val="100000"/>
                        </a:lnSpc>
                        <a:spcBef>
                          <a:spcPts val="0"/>
                        </a:spcBef>
                        <a:spcAft>
                          <a:spcPts val="0"/>
                        </a:spcAft>
                        <a:buClr>
                          <a:srgbClr val="000000"/>
                        </a:buClr>
                        <a:buSzPts val="600"/>
                        <a:buFont typeface="Arial"/>
                        <a:buNone/>
                      </a:pPr>
                      <a:r>
                        <a:t/>
                      </a:r>
                      <a:endParaRPr sz="600" u="none" cap="none" strike="noStrike"/>
                    </a:p>
                  </a:txBody>
                  <a:tcPr marT="45725" marB="45725" marR="91450" marL="91450">
                    <a:solidFill>
                      <a:srgbClr val="CC66FF">
                        <a:alpha val="69019"/>
                      </a:srgbClr>
                    </a:solidFill>
                  </a:tcPr>
                </a:tc>
                <a:tc>
                  <a:txBody>
                    <a:bodyPr/>
                    <a:lstStyle/>
                    <a:p>
                      <a:pPr indent="0" lvl="0" marL="0" marR="0" rtl="0" algn="l">
                        <a:lnSpc>
                          <a:spcPct val="100000"/>
                        </a:lnSpc>
                        <a:spcBef>
                          <a:spcPts val="0"/>
                        </a:spcBef>
                        <a:spcAft>
                          <a:spcPts val="0"/>
                        </a:spcAft>
                        <a:buClr>
                          <a:srgbClr val="000000"/>
                        </a:buClr>
                        <a:buSzPts val="600"/>
                        <a:buFont typeface="Arial"/>
                        <a:buNone/>
                      </a:pPr>
                      <a:r>
                        <a:t/>
                      </a:r>
                      <a:endParaRPr sz="600" u="none" cap="none" strike="noStrike"/>
                    </a:p>
                  </a:txBody>
                  <a:tcPr marT="45725" marB="45725" marR="91450" marL="91450">
                    <a:solidFill>
                      <a:srgbClr val="FFC000">
                        <a:alpha val="69019"/>
                      </a:srgbClr>
                    </a:solidFill>
                  </a:tcPr>
                </a:tc>
              </a:tr>
            </a:tbl>
          </a:graphicData>
        </a:graphic>
      </p:graphicFrame>
      <p:graphicFrame>
        <p:nvGraphicFramePr>
          <p:cNvPr id="224" name="Google Shape;224;p28"/>
          <p:cNvGraphicFramePr/>
          <p:nvPr/>
        </p:nvGraphicFramePr>
        <p:xfrm>
          <a:off x="5454119" y="6309535"/>
          <a:ext cx="3000000" cy="3000000"/>
        </p:xfrm>
        <a:graphic>
          <a:graphicData uri="http://schemas.openxmlformats.org/drawingml/2006/table">
            <a:tbl>
              <a:tblPr>
                <a:noFill/>
                <a:tableStyleId>{D494C788-981C-42D0-8F73-AA257D79B1B1}</a:tableStyleId>
              </a:tblPr>
              <a:tblGrid>
                <a:gridCol w="580725"/>
                <a:gridCol w="580725"/>
              </a:tblGrid>
              <a:tr h="503075">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FF00">
                        <a:alpha val="69019"/>
                      </a:srgbClr>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0000">
                        <a:alpha val="69019"/>
                      </a:srgbClr>
                    </a:solidFill>
                  </a:tcPr>
                </a:tc>
              </a:tr>
            </a:tbl>
          </a:graphicData>
        </a:graphic>
      </p:graphicFrame>
      <p:graphicFrame>
        <p:nvGraphicFramePr>
          <p:cNvPr id="225" name="Google Shape;225;p28"/>
          <p:cNvGraphicFramePr/>
          <p:nvPr/>
        </p:nvGraphicFramePr>
        <p:xfrm>
          <a:off x="3401550" y="6282140"/>
          <a:ext cx="3000000" cy="3000000"/>
        </p:xfrm>
        <a:graphic>
          <a:graphicData uri="http://schemas.openxmlformats.org/drawingml/2006/table">
            <a:tbl>
              <a:tblPr>
                <a:noFill/>
                <a:tableStyleId>{D494C788-981C-42D0-8F73-AA257D79B1B1}</a:tableStyleId>
              </a:tblPr>
              <a:tblGrid>
                <a:gridCol w="1024625"/>
                <a:gridCol w="1024625"/>
              </a:tblGrid>
              <a:tr h="569475">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FF00">
                        <a:alpha val="69019"/>
                      </a:srgbClr>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0000">
                        <a:alpha val="69019"/>
                      </a:srgbClr>
                    </a:solidFill>
                  </a:tcPr>
                </a:tc>
              </a:tr>
            </a:tbl>
          </a:graphicData>
        </a:graphic>
      </p:graphicFrame>
      <p:graphicFrame>
        <p:nvGraphicFramePr>
          <p:cNvPr id="226" name="Google Shape;226;p28"/>
          <p:cNvGraphicFramePr/>
          <p:nvPr/>
        </p:nvGraphicFramePr>
        <p:xfrm>
          <a:off x="1076877" y="6309040"/>
          <a:ext cx="3000000" cy="3000000"/>
        </p:xfrm>
        <a:graphic>
          <a:graphicData uri="http://schemas.openxmlformats.org/drawingml/2006/table">
            <a:tbl>
              <a:tblPr>
                <a:noFill/>
                <a:tableStyleId>{D494C788-981C-42D0-8F73-AA257D79B1B1}</a:tableStyleId>
              </a:tblPr>
              <a:tblGrid>
                <a:gridCol w="772275"/>
                <a:gridCol w="772275"/>
                <a:gridCol w="772275"/>
              </a:tblGrid>
              <a:tr h="503075">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FF00">
                        <a:alpha val="69019"/>
                      </a:srgbClr>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0000">
                        <a:alpha val="69019"/>
                      </a:srgbClr>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00FFFF">
                        <a:alpha val="69019"/>
                      </a:srgbClr>
                    </a:solidFill>
                  </a:tcPr>
                </a:tc>
              </a:tr>
            </a:tbl>
          </a:graphicData>
        </a:graphic>
      </p:graphicFrame>
      <p:graphicFrame>
        <p:nvGraphicFramePr>
          <p:cNvPr id="227" name="Google Shape;227;p28"/>
          <p:cNvGraphicFramePr/>
          <p:nvPr/>
        </p:nvGraphicFramePr>
        <p:xfrm>
          <a:off x="5487003" y="5275538"/>
          <a:ext cx="3000000" cy="3000000"/>
        </p:xfrm>
        <a:graphic>
          <a:graphicData uri="http://schemas.openxmlformats.org/drawingml/2006/table">
            <a:tbl>
              <a:tblPr>
                <a:noFill/>
                <a:tableStyleId>{D494C788-981C-42D0-8F73-AA257D79B1B1}</a:tableStyleId>
              </a:tblPr>
              <a:tblGrid>
                <a:gridCol w="1136450"/>
                <a:gridCol w="1136450"/>
                <a:gridCol w="1136450"/>
              </a:tblGrid>
              <a:tr h="812075">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FF00">
                        <a:alpha val="69019"/>
                      </a:srgbClr>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FF0000">
                        <a:alpha val="69019"/>
                      </a:srgbClr>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solidFill>
                      <a:srgbClr val="00FFFF">
                        <a:alpha val="69019"/>
                      </a:srgbClr>
                    </a:solidFill>
                  </a:tcPr>
                </a:tc>
              </a:tr>
            </a:tbl>
          </a:graphicData>
        </a:graphic>
      </p:graphicFrame>
      <p:graphicFrame>
        <p:nvGraphicFramePr>
          <p:cNvPr id="228" name="Google Shape;228;p28"/>
          <p:cNvGraphicFramePr/>
          <p:nvPr/>
        </p:nvGraphicFramePr>
        <p:xfrm>
          <a:off x="165574" y="4630239"/>
          <a:ext cx="3000000" cy="3000000"/>
        </p:xfrm>
        <a:graphic>
          <a:graphicData uri="http://schemas.openxmlformats.org/drawingml/2006/table">
            <a:tbl>
              <a:tblPr>
                <a:noFill/>
                <a:tableStyleId>{D494C788-981C-42D0-8F73-AA257D79B1B1}</a:tableStyleId>
              </a:tblPr>
              <a:tblGrid>
                <a:gridCol w="845775"/>
                <a:gridCol w="859325"/>
                <a:gridCol w="859325"/>
                <a:gridCol w="666425"/>
                <a:gridCol w="194450"/>
                <a:gridCol w="859325"/>
                <a:gridCol w="1017675"/>
                <a:gridCol w="1138450"/>
                <a:gridCol w="326175"/>
                <a:gridCol w="1950725"/>
                <a:gridCol w="1331300"/>
                <a:gridCol w="1516350"/>
              </a:tblGrid>
              <a:tr h="214950">
                <a:tc>
                  <a:txBody>
                    <a:bodyPr/>
                    <a:lstStyle/>
                    <a:p>
                      <a:pPr indent="0" lvl="0" marL="0" marR="0" rtl="0" algn="ctr">
                        <a:lnSpc>
                          <a:spcPct val="107000"/>
                        </a:lnSpc>
                        <a:spcBef>
                          <a:spcPts val="0"/>
                        </a:spcBef>
                        <a:spcAft>
                          <a:spcPts val="0"/>
                        </a:spcAft>
                        <a:buClr>
                          <a:srgbClr val="000000"/>
                        </a:buClr>
                        <a:buSzPts val="900"/>
                        <a:buFont typeface="Calibri"/>
                        <a:buNone/>
                      </a:pPr>
                      <a:r>
                        <a:rPr b="1" i="0" lang="en-GB" sz="900" u="none" cap="none" strike="noStrike">
                          <a:solidFill>
                            <a:srgbClr val="000000"/>
                          </a:solidFill>
                          <a:latin typeface="Calibri"/>
                          <a:ea typeface="Calibri"/>
                          <a:cs typeface="Calibri"/>
                          <a:sym typeface="Calibri"/>
                        </a:rPr>
                        <a:t> </a:t>
                      </a:r>
                      <a:endParaRPr sz="900" u="none" cap="none" strike="noStrike"/>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gridSpan="3">
                  <a:txBody>
                    <a:bodyPr/>
                    <a:lstStyle/>
                    <a:p>
                      <a:pPr indent="0" lvl="0" marL="0" marR="0" rtl="0" algn="ctr">
                        <a:lnSpc>
                          <a:spcPct val="107000"/>
                        </a:lnSpc>
                        <a:spcBef>
                          <a:spcPts val="0"/>
                        </a:spcBef>
                        <a:spcAft>
                          <a:spcPts val="0"/>
                        </a:spcAft>
                        <a:buClr>
                          <a:srgbClr val="000000"/>
                        </a:buClr>
                        <a:buSzPts val="900"/>
                        <a:buFont typeface="Calibri"/>
                        <a:buNone/>
                      </a:pPr>
                      <a:r>
                        <a:rPr b="1" i="0" lang="en-GB" sz="900" u="none" cap="none" strike="noStrike">
                          <a:solidFill>
                            <a:srgbClr val="000000"/>
                          </a:solidFill>
                          <a:latin typeface="Calibri"/>
                          <a:ea typeface="Calibri"/>
                          <a:cs typeface="Calibri"/>
                          <a:sym typeface="Calibri"/>
                        </a:rPr>
                        <a:t>HT 1</a:t>
                      </a:r>
                      <a:endParaRPr sz="900" u="none" cap="none" strike="noStrike"/>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c gridSpan="3">
                  <a:txBody>
                    <a:bodyPr/>
                    <a:lstStyle/>
                    <a:p>
                      <a:pPr indent="0" lvl="0" marL="0" marR="0" rtl="0" algn="ctr">
                        <a:lnSpc>
                          <a:spcPct val="107000"/>
                        </a:lnSpc>
                        <a:spcBef>
                          <a:spcPts val="0"/>
                        </a:spcBef>
                        <a:spcAft>
                          <a:spcPts val="0"/>
                        </a:spcAft>
                        <a:buClr>
                          <a:srgbClr val="000000"/>
                        </a:buClr>
                        <a:buSzPts val="900"/>
                        <a:buFont typeface="Calibri"/>
                        <a:buNone/>
                      </a:pPr>
                      <a:r>
                        <a:rPr b="1" i="0" lang="en-GB" sz="900" u="none" cap="none" strike="noStrike">
                          <a:solidFill>
                            <a:srgbClr val="000000"/>
                          </a:solidFill>
                          <a:latin typeface="Calibri"/>
                          <a:ea typeface="Calibri"/>
                          <a:cs typeface="Calibri"/>
                          <a:sym typeface="Calibri"/>
                        </a:rPr>
                        <a:t>HT2</a:t>
                      </a:r>
                      <a:endParaRPr sz="900" u="none" cap="none" strike="noStrike"/>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c gridSpan="2">
                  <a:txBody>
                    <a:bodyPr/>
                    <a:lstStyle/>
                    <a:p>
                      <a:pPr indent="0" lvl="0" marL="0" marR="0" rtl="0" algn="ctr">
                        <a:lnSpc>
                          <a:spcPct val="107000"/>
                        </a:lnSpc>
                        <a:spcBef>
                          <a:spcPts val="0"/>
                        </a:spcBef>
                        <a:spcAft>
                          <a:spcPts val="0"/>
                        </a:spcAft>
                        <a:buClr>
                          <a:srgbClr val="000000"/>
                        </a:buClr>
                        <a:buSzPts val="900"/>
                        <a:buFont typeface="Calibri"/>
                        <a:buNone/>
                      </a:pPr>
                      <a:r>
                        <a:rPr b="1" i="0" lang="en-GB" sz="900" u="none" cap="none" strike="noStrike">
                          <a:solidFill>
                            <a:srgbClr val="000000"/>
                          </a:solidFill>
                          <a:latin typeface="Calibri"/>
                          <a:ea typeface="Calibri"/>
                          <a:cs typeface="Calibri"/>
                          <a:sym typeface="Calibri"/>
                        </a:rPr>
                        <a:t>HT3</a:t>
                      </a:r>
                      <a:endParaRPr sz="900" u="none" cap="none" strike="noStrike"/>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a:txBody>
                    <a:bodyPr/>
                    <a:lstStyle/>
                    <a:p>
                      <a:pPr indent="0" lvl="0" marL="0" marR="0" rtl="0" algn="ctr">
                        <a:lnSpc>
                          <a:spcPct val="107000"/>
                        </a:lnSpc>
                        <a:spcBef>
                          <a:spcPts val="0"/>
                        </a:spcBef>
                        <a:spcAft>
                          <a:spcPts val="0"/>
                        </a:spcAft>
                        <a:buClr>
                          <a:srgbClr val="000000"/>
                        </a:buClr>
                        <a:buSzPts val="900"/>
                        <a:buFont typeface="Calibri"/>
                        <a:buNone/>
                      </a:pPr>
                      <a:r>
                        <a:rPr b="1" i="0" lang="en-GB" sz="900" u="none" cap="none" strike="noStrike">
                          <a:solidFill>
                            <a:srgbClr val="000000"/>
                          </a:solidFill>
                          <a:latin typeface="Calibri"/>
                          <a:ea typeface="Calibri"/>
                          <a:cs typeface="Calibri"/>
                          <a:sym typeface="Calibri"/>
                        </a:rPr>
                        <a:t>HT4</a:t>
                      </a:r>
                      <a:endParaRPr sz="900" u="none" cap="none" strike="noStrike"/>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Calibri"/>
                        <a:buNone/>
                      </a:pPr>
                      <a:r>
                        <a:rPr b="1" i="0" lang="en-GB" sz="900" u="none" cap="none" strike="noStrike">
                          <a:solidFill>
                            <a:srgbClr val="000000"/>
                          </a:solidFill>
                          <a:latin typeface="Calibri"/>
                          <a:ea typeface="Calibri"/>
                          <a:cs typeface="Calibri"/>
                          <a:sym typeface="Calibri"/>
                        </a:rPr>
                        <a:t>HT5</a:t>
                      </a:r>
                      <a:endParaRPr sz="900" u="none" cap="none" strike="noStrike"/>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Calibri"/>
                        <a:buNone/>
                      </a:pPr>
                      <a:r>
                        <a:rPr b="1" i="0" lang="en-GB" sz="900" u="none" cap="none" strike="noStrike">
                          <a:solidFill>
                            <a:srgbClr val="000000"/>
                          </a:solidFill>
                          <a:latin typeface="Calibri"/>
                          <a:ea typeface="Calibri"/>
                          <a:cs typeface="Calibri"/>
                          <a:sym typeface="Calibri"/>
                        </a:rPr>
                        <a:t>HT6</a:t>
                      </a:r>
                      <a:endParaRPr sz="900" u="none" cap="none" strike="noStrike"/>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421875">
                <a:tc>
                  <a:txBody>
                    <a:bodyPr/>
                    <a:lstStyle/>
                    <a:p>
                      <a:pPr indent="0" lvl="0" marL="0" marR="0" rtl="0" algn="ctr">
                        <a:lnSpc>
                          <a:spcPct val="107000"/>
                        </a:lnSpc>
                        <a:spcBef>
                          <a:spcPts val="0"/>
                        </a:spcBef>
                        <a:spcAft>
                          <a:spcPts val="0"/>
                        </a:spcAft>
                        <a:buClr>
                          <a:srgbClr val="000000"/>
                        </a:buClr>
                        <a:buSzPts val="900"/>
                        <a:buFont typeface="Calibri"/>
                        <a:buNone/>
                      </a:pPr>
                      <a:r>
                        <a:rPr b="1" i="0" lang="en-GB" sz="900" u="none" cap="none" strike="noStrike">
                          <a:solidFill>
                            <a:srgbClr val="000000"/>
                          </a:solidFill>
                          <a:latin typeface="Calibri"/>
                          <a:ea typeface="Calibri"/>
                          <a:cs typeface="Calibri"/>
                          <a:sym typeface="Calibri"/>
                        </a:rPr>
                        <a:t>Year 12</a:t>
                      </a:r>
                      <a:endParaRPr sz="900" u="none" cap="none" strike="noStrike"/>
                    </a:p>
                    <a:p>
                      <a:pPr indent="0" lvl="0" marL="0" marR="0" rtl="0" algn="ctr">
                        <a:lnSpc>
                          <a:spcPct val="107000"/>
                        </a:lnSpc>
                        <a:spcBef>
                          <a:spcPts val="800"/>
                        </a:spcBef>
                        <a:spcAft>
                          <a:spcPts val="0"/>
                        </a:spcAft>
                        <a:buClr>
                          <a:srgbClr val="000000"/>
                        </a:buClr>
                        <a:buSzPts val="900"/>
                        <a:buFont typeface="Calibri"/>
                        <a:buNone/>
                      </a:pPr>
                      <a:r>
                        <a:rPr b="1" i="0" lang="en-GB" sz="900" u="none" cap="none" strike="noStrike">
                          <a:solidFill>
                            <a:srgbClr val="000000"/>
                          </a:solidFill>
                          <a:latin typeface="Calibri"/>
                          <a:ea typeface="Calibri"/>
                          <a:cs typeface="Calibri"/>
                          <a:sym typeface="Calibri"/>
                        </a:rPr>
                        <a:t>Teacher 1</a:t>
                      </a:r>
                      <a:endParaRPr sz="900" u="none" cap="none" strike="noStrike"/>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gridSpan="3">
                  <a:txBody>
                    <a:bodyPr/>
                    <a:lstStyle/>
                    <a:p>
                      <a:pPr indent="0" lvl="0" marL="0" marR="0" rtl="0" algn="ctr">
                        <a:lnSpc>
                          <a:spcPct val="107000"/>
                        </a:lnSpc>
                        <a:spcBef>
                          <a:spcPts val="0"/>
                        </a:spcBef>
                        <a:spcAft>
                          <a:spcPts val="0"/>
                        </a:spcAft>
                        <a:buClr>
                          <a:srgbClr val="000000"/>
                        </a:buClr>
                        <a:buSzPts val="900"/>
                        <a:buFont typeface="Calibri"/>
                        <a:buNone/>
                      </a:pPr>
                      <a:r>
                        <a:rPr b="0" i="0" lang="en-GB" sz="900" u="none" cap="none" strike="noStrike">
                          <a:solidFill>
                            <a:srgbClr val="000000"/>
                          </a:solidFill>
                          <a:latin typeface="Calibri"/>
                          <a:ea typeface="Calibri"/>
                          <a:cs typeface="Calibri"/>
                          <a:sym typeface="Calibri"/>
                        </a:rPr>
                        <a:t>Fundamentals of data representation </a:t>
                      </a:r>
                      <a:endParaRPr sz="900" u="none" cap="none" strike="noStrike"/>
                    </a:p>
                  </a:txBody>
                  <a:tcPr marT="0" marB="0" marR="45325" marL="453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8FAADC">
                        <a:alpha val="69019"/>
                      </a:srgbClr>
                    </a:solidFill>
                  </a:tcPr>
                </a:tc>
                <a:tc hMerge="1"/>
                <a:tc hMerge="1"/>
                <a:tc gridSpan="3">
                  <a:txBody>
                    <a:bodyPr/>
                    <a:lstStyle/>
                    <a:p>
                      <a:pPr indent="0" lvl="0" marL="0" marR="0" rtl="0" algn="ctr">
                        <a:lnSpc>
                          <a:spcPct val="100000"/>
                        </a:lnSpc>
                        <a:spcBef>
                          <a:spcPts val="0"/>
                        </a:spcBef>
                        <a:spcAft>
                          <a:spcPts val="0"/>
                        </a:spcAft>
                        <a:buClr>
                          <a:srgbClr val="000000"/>
                        </a:buClr>
                        <a:buSzPts val="900"/>
                        <a:buFont typeface="Calibri"/>
                        <a:buNone/>
                      </a:pPr>
                      <a:r>
                        <a:rPr b="0" i="0" lang="en-GB" sz="900" u="none" cap="none" strike="noStrike">
                          <a:solidFill>
                            <a:srgbClr val="000000"/>
                          </a:solidFill>
                          <a:latin typeface="Calibri"/>
                          <a:ea typeface="Calibri"/>
                          <a:cs typeface="Calibri"/>
                          <a:sym typeface="Calibri"/>
                        </a:rPr>
                        <a:t>Fundamentals of communication and networking </a:t>
                      </a:r>
                      <a:endParaRPr sz="900" u="none" cap="none" strike="noStrike"/>
                    </a:p>
                    <a:p>
                      <a:pPr indent="0" lvl="0" marL="0" marR="0" rtl="0" algn="ctr">
                        <a:lnSpc>
                          <a:spcPct val="100000"/>
                        </a:lnSpc>
                        <a:spcBef>
                          <a:spcPts val="0"/>
                        </a:spcBef>
                        <a:spcAft>
                          <a:spcPts val="0"/>
                        </a:spcAft>
                        <a:buClr>
                          <a:schemeClr val="dk1"/>
                        </a:buClr>
                        <a:buSzPts val="900"/>
                        <a:buFont typeface="Calibri"/>
                        <a:buNone/>
                      </a:pPr>
                      <a:r>
                        <a:t/>
                      </a:r>
                      <a:endParaRPr b="0" i="0" sz="900" u="none" cap="none" strike="noStrike">
                        <a:solidFill>
                          <a:srgbClr val="000000"/>
                        </a:solidFill>
                        <a:latin typeface="Calibri"/>
                        <a:ea typeface="Calibri"/>
                        <a:cs typeface="Calibri"/>
                        <a:sym typeface="Calibri"/>
                      </a:endParaRPr>
                    </a:p>
                  </a:txBody>
                  <a:tcPr marT="0" marB="0" marR="45325" marL="453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c gridSpan="2">
                  <a:txBody>
                    <a:bodyPr/>
                    <a:lstStyle/>
                    <a:p>
                      <a:pPr indent="0" lvl="0" marL="0" marR="0" rtl="0" algn="ctr">
                        <a:lnSpc>
                          <a:spcPct val="107000"/>
                        </a:lnSpc>
                        <a:spcBef>
                          <a:spcPts val="0"/>
                        </a:spcBef>
                        <a:spcAft>
                          <a:spcPts val="0"/>
                        </a:spcAft>
                        <a:buClr>
                          <a:srgbClr val="000000"/>
                        </a:buClr>
                        <a:buSzPts val="900"/>
                        <a:buFont typeface="Calibri"/>
                        <a:buNone/>
                      </a:pPr>
                      <a:r>
                        <a:rPr b="0" i="0" lang="en-GB" sz="900" u="none" cap="none" strike="noStrike">
                          <a:solidFill>
                            <a:srgbClr val="000000"/>
                          </a:solidFill>
                          <a:latin typeface="Calibri"/>
                          <a:ea typeface="Calibri"/>
                          <a:cs typeface="Calibri"/>
                          <a:sym typeface="Calibri"/>
                        </a:rPr>
                        <a:t>Fundamentals of data structures </a:t>
                      </a:r>
                      <a:endParaRPr sz="900" u="none" cap="none" strike="noStrike"/>
                    </a:p>
                    <a:p>
                      <a:pPr indent="0" lvl="0" marL="0" marR="0" rtl="0" algn="ctr">
                        <a:lnSpc>
                          <a:spcPct val="107000"/>
                        </a:lnSpc>
                        <a:spcBef>
                          <a:spcPts val="0"/>
                        </a:spcBef>
                        <a:spcAft>
                          <a:spcPts val="0"/>
                        </a:spcAft>
                        <a:buClr>
                          <a:srgbClr val="000000"/>
                        </a:buClr>
                        <a:buSzPts val="900"/>
                        <a:buFont typeface="Calibri"/>
                        <a:buNone/>
                      </a:pPr>
                      <a:r>
                        <a:rPr b="0" i="0" lang="en-GB" sz="900" u="none" cap="none" strike="noStrike">
                          <a:solidFill>
                            <a:srgbClr val="000000"/>
                          </a:solidFill>
                          <a:latin typeface="Calibri"/>
                          <a:ea typeface="Calibri"/>
                          <a:cs typeface="Calibri"/>
                          <a:sym typeface="Calibri"/>
                        </a:rPr>
                        <a:t> </a:t>
                      </a:r>
                      <a:endParaRPr sz="900" u="none" cap="none" strike="noStrike"/>
                    </a:p>
                  </a:txBody>
                  <a:tcPr marT="0" marB="0" marR="45325" marL="453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a:txBody>
                    <a:bodyPr/>
                    <a:lstStyle/>
                    <a:p>
                      <a:pPr indent="0" lvl="0" marL="0" marR="0" rtl="0" algn="ctr">
                        <a:lnSpc>
                          <a:spcPct val="107000"/>
                        </a:lnSpc>
                        <a:spcBef>
                          <a:spcPts val="0"/>
                        </a:spcBef>
                        <a:spcAft>
                          <a:spcPts val="0"/>
                        </a:spcAft>
                        <a:buClr>
                          <a:srgbClr val="000000"/>
                        </a:buClr>
                        <a:buSzPts val="900"/>
                        <a:buFont typeface="Calibri"/>
                        <a:buNone/>
                      </a:pPr>
                      <a:r>
                        <a:rPr b="0" i="0" lang="en-GB" sz="900" u="none" cap="none" strike="noStrike">
                          <a:solidFill>
                            <a:srgbClr val="000000"/>
                          </a:solidFill>
                          <a:latin typeface="Calibri"/>
                          <a:ea typeface="Calibri"/>
                          <a:cs typeface="Calibri"/>
                          <a:sym typeface="Calibri"/>
                        </a:rPr>
                        <a:t>Fundamentals of algorithms </a:t>
                      </a:r>
                      <a:endParaRPr sz="900" u="none" cap="none" strike="noStrike"/>
                    </a:p>
                  </a:txBody>
                  <a:tcPr marT="0" marB="0" marR="45325" marL="453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gridSpan="2" rowSpan="2">
                  <a:txBody>
                    <a:bodyPr/>
                    <a:lstStyle/>
                    <a:p>
                      <a:pPr indent="0" lvl="0" marL="0" marR="0" rtl="0" algn="ctr">
                        <a:lnSpc>
                          <a:spcPct val="107000"/>
                        </a:lnSpc>
                        <a:spcBef>
                          <a:spcPts val="0"/>
                        </a:spcBef>
                        <a:spcAft>
                          <a:spcPts val="0"/>
                        </a:spcAft>
                        <a:buClr>
                          <a:srgbClr val="000000"/>
                        </a:buClr>
                        <a:buSzPts val="900"/>
                        <a:buFont typeface="Calibri"/>
                        <a:buNone/>
                      </a:pPr>
                      <a:r>
                        <a:rPr b="0" i="0" lang="en-GB" sz="900" u="none" cap="none" strike="noStrike">
                          <a:solidFill>
                            <a:srgbClr val="000000"/>
                          </a:solidFill>
                          <a:latin typeface="Calibri"/>
                          <a:ea typeface="Calibri"/>
                          <a:cs typeface="Calibri"/>
                          <a:sym typeface="Calibri"/>
                        </a:rPr>
                        <a:t>NEA Programming Project</a:t>
                      </a:r>
                      <a:endParaRPr sz="900" u="none" cap="none" strike="noStrike"/>
                    </a:p>
                    <a:p>
                      <a:pPr indent="-57150" lvl="0" marL="0" marR="0" rtl="0" algn="ctr">
                        <a:lnSpc>
                          <a:spcPct val="107000"/>
                        </a:lnSpc>
                        <a:spcBef>
                          <a:spcPts val="0"/>
                        </a:spcBef>
                        <a:spcAft>
                          <a:spcPts val="0"/>
                        </a:spcAft>
                        <a:buClr>
                          <a:srgbClr val="000000"/>
                        </a:buClr>
                        <a:buSzPts val="900"/>
                        <a:buFont typeface="Noto Sans Symbols"/>
                        <a:buChar char="∙"/>
                      </a:pPr>
                      <a:r>
                        <a:rPr b="0" i="0" lang="en-GB" sz="900" u="none" cap="none" strike="noStrike">
                          <a:solidFill>
                            <a:srgbClr val="000000"/>
                          </a:solidFill>
                          <a:latin typeface="Calibri"/>
                          <a:ea typeface="Calibri"/>
                          <a:cs typeface="Calibri"/>
                          <a:sym typeface="Calibri"/>
                        </a:rPr>
                        <a:t>Analysis</a:t>
                      </a:r>
                      <a:endParaRPr sz="900" u="none" cap="none" strike="noStrike"/>
                    </a:p>
                    <a:p>
                      <a:pPr indent="-57150" lvl="0" marL="0" marR="0" rtl="0" algn="ctr">
                        <a:lnSpc>
                          <a:spcPct val="107000"/>
                        </a:lnSpc>
                        <a:spcBef>
                          <a:spcPts val="0"/>
                        </a:spcBef>
                        <a:spcAft>
                          <a:spcPts val="0"/>
                        </a:spcAft>
                        <a:buClr>
                          <a:srgbClr val="000000"/>
                        </a:buClr>
                        <a:buSzPts val="900"/>
                        <a:buFont typeface="Noto Sans Symbols"/>
                        <a:buChar char="∙"/>
                      </a:pPr>
                      <a:r>
                        <a:rPr b="0" i="0" lang="en-GB" sz="900" u="none" cap="none" strike="noStrike">
                          <a:solidFill>
                            <a:srgbClr val="000000"/>
                          </a:solidFill>
                          <a:latin typeface="Calibri"/>
                          <a:ea typeface="Calibri"/>
                          <a:cs typeface="Calibri"/>
                          <a:sym typeface="Calibri"/>
                        </a:rPr>
                        <a:t>Design</a:t>
                      </a:r>
                      <a:endParaRPr sz="900" u="none" cap="none" strike="noStrike"/>
                    </a:p>
                    <a:p>
                      <a:pPr indent="-57150" lvl="0" marL="0" marR="0" rtl="0" algn="ctr">
                        <a:lnSpc>
                          <a:spcPct val="107000"/>
                        </a:lnSpc>
                        <a:spcBef>
                          <a:spcPts val="0"/>
                        </a:spcBef>
                        <a:spcAft>
                          <a:spcPts val="0"/>
                        </a:spcAft>
                        <a:buClr>
                          <a:srgbClr val="000000"/>
                        </a:buClr>
                        <a:buSzPts val="900"/>
                        <a:buFont typeface="Noto Sans Symbols"/>
                        <a:buChar char="∙"/>
                      </a:pPr>
                      <a:r>
                        <a:rPr b="0" i="0" lang="en-GB" sz="900" u="none" cap="none" strike="noStrike">
                          <a:solidFill>
                            <a:srgbClr val="000000"/>
                          </a:solidFill>
                          <a:latin typeface="Calibri"/>
                          <a:ea typeface="Calibri"/>
                          <a:cs typeface="Calibri"/>
                          <a:sym typeface="Calibri"/>
                        </a:rPr>
                        <a:t>Implementation</a:t>
                      </a:r>
                      <a:endParaRPr sz="900" u="none" cap="none" strike="noStrike"/>
                    </a:p>
                    <a:p>
                      <a:pPr indent="0" lvl="0" marL="0" marR="0" rtl="0" algn="ctr">
                        <a:lnSpc>
                          <a:spcPct val="107000"/>
                        </a:lnSpc>
                        <a:spcBef>
                          <a:spcPts val="800"/>
                        </a:spcBef>
                        <a:spcAft>
                          <a:spcPts val="0"/>
                        </a:spcAft>
                        <a:buClr>
                          <a:srgbClr val="000000"/>
                        </a:buClr>
                        <a:buSzPts val="900"/>
                        <a:buFont typeface="Calibri"/>
                        <a:buNone/>
                      </a:pPr>
                      <a:r>
                        <a:rPr b="0" i="0" lang="en-GB" sz="900" u="none" cap="none" strike="noStrike">
                          <a:solidFill>
                            <a:srgbClr val="000000"/>
                          </a:solidFill>
                          <a:latin typeface="Calibri"/>
                          <a:ea typeface="Calibri"/>
                          <a:cs typeface="Calibri"/>
                          <a:sym typeface="Calibri"/>
                        </a:rPr>
                        <a:t> </a:t>
                      </a:r>
                      <a:endParaRPr sz="900" u="none" cap="none" strike="noStrike"/>
                    </a:p>
                  </a:txBody>
                  <a:tcPr marT="0" marB="0" marR="45325" marL="453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rowSpan="2" hMerge="1"/>
              </a:tr>
              <a:tr h="847050">
                <a:tc>
                  <a:txBody>
                    <a:bodyPr/>
                    <a:lstStyle/>
                    <a:p>
                      <a:pPr indent="0" lvl="0" marL="0" marR="0" rtl="0" algn="ctr">
                        <a:lnSpc>
                          <a:spcPct val="107000"/>
                        </a:lnSpc>
                        <a:spcBef>
                          <a:spcPts val="0"/>
                        </a:spcBef>
                        <a:spcAft>
                          <a:spcPts val="0"/>
                        </a:spcAft>
                        <a:buClr>
                          <a:srgbClr val="000000"/>
                        </a:buClr>
                        <a:buSzPts val="900"/>
                        <a:buFont typeface="Calibri"/>
                        <a:buNone/>
                      </a:pPr>
                      <a:r>
                        <a:rPr b="1" i="0" lang="en-GB" sz="900" u="none" cap="none" strike="noStrike">
                          <a:solidFill>
                            <a:srgbClr val="000000"/>
                          </a:solidFill>
                          <a:latin typeface="Calibri"/>
                          <a:ea typeface="Calibri"/>
                          <a:cs typeface="Calibri"/>
                          <a:sym typeface="Calibri"/>
                        </a:rPr>
                        <a:t>Year 12</a:t>
                      </a:r>
                      <a:endParaRPr sz="900" u="none" cap="none" strike="noStrike"/>
                    </a:p>
                    <a:p>
                      <a:pPr indent="0" lvl="0" marL="0" marR="0" rtl="0" algn="ctr">
                        <a:lnSpc>
                          <a:spcPct val="107000"/>
                        </a:lnSpc>
                        <a:spcBef>
                          <a:spcPts val="800"/>
                        </a:spcBef>
                        <a:spcAft>
                          <a:spcPts val="0"/>
                        </a:spcAft>
                        <a:buClr>
                          <a:srgbClr val="000000"/>
                        </a:buClr>
                        <a:buSzPts val="900"/>
                        <a:buFont typeface="Calibri"/>
                        <a:buNone/>
                      </a:pPr>
                      <a:r>
                        <a:rPr b="1" i="0" lang="en-GB" sz="900" u="none" cap="none" strike="noStrike">
                          <a:solidFill>
                            <a:srgbClr val="000000"/>
                          </a:solidFill>
                          <a:latin typeface="Calibri"/>
                          <a:ea typeface="Calibri"/>
                          <a:cs typeface="Calibri"/>
                          <a:sym typeface="Calibri"/>
                        </a:rPr>
                        <a:t>Teacher 2</a:t>
                      </a:r>
                      <a:endParaRPr b="1" i="0" sz="900" u="none" cap="none" strike="noStrike">
                        <a:solidFill>
                          <a:srgbClr val="000000"/>
                        </a:solidFill>
                        <a:latin typeface="Calibri"/>
                        <a:ea typeface="Calibri"/>
                        <a:cs typeface="Calibri"/>
                        <a:sym typeface="Calibri"/>
                      </a:endParaRPr>
                    </a:p>
                    <a:p>
                      <a:pPr indent="0" lvl="0" marL="0" marR="0" rtl="0" algn="l">
                        <a:lnSpc>
                          <a:spcPct val="100000"/>
                        </a:lnSpc>
                        <a:spcBef>
                          <a:spcPts val="800"/>
                        </a:spcBef>
                        <a:spcAft>
                          <a:spcPts val="0"/>
                        </a:spcAft>
                        <a:buClr>
                          <a:schemeClr val="dk1"/>
                        </a:buClr>
                        <a:buSzPts val="900"/>
                        <a:buFont typeface="Calibri"/>
                        <a:buNone/>
                      </a:pPr>
                      <a:r>
                        <a:t/>
                      </a:r>
                      <a:endParaRPr b="1" i="0" sz="900" u="none" cap="none" strike="noStrike">
                        <a:solidFill>
                          <a:srgbClr val="000000"/>
                        </a:solidFill>
                        <a:latin typeface="Calibri"/>
                        <a:ea typeface="Calibri"/>
                        <a:cs typeface="Calibri"/>
                        <a:sym typeface="Calibri"/>
                      </a:endParaRPr>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Calibri"/>
                        <a:buNone/>
                      </a:pPr>
                      <a:r>
                        <a:rPr b="0" i="0" lang="en-GB" sz="900" u="none" cap="none" strike="noStrike">
                          <a:solidFill>
                            <a:srgbClr val="000000"/>
                          </a:solidFill>
                          <a:latin typeface="Calibri"/>
                          <a:ea typeface="Calibri"/>
                          <a:cs typeface="Calibri"/>
                          <a:sym typeface="Calibri"/>
                        </a:rPr>
                        <a:t>Fundamentals of computer systems </a:t>
                      </a:r>
                      <a:endParaRPr sz="900" u="none" cap="none" strike="noStrike"/>
                    </a:p>
                    <a:p>
                      <a:pPr indent="0" lvl="0" marL="0" marR="0" rtl="0" algn="ctr">
                        <a:lnSpc>
                          <a:spcPct val="100000"/>
                        </a:lnSpc>
                        <a:spcBef>
                          <a:spcPts val="0"/>
                        </a:spcBef>
                        <a:spcAft>
                          <a:spcPts val="0"/>
                        </a:spcAft>
                        <a:buClr>
                          <a:schemeClr val="dk1"/>
                        </a:buClr>
                        <a:buSzPts val="900"/>
                        <a:buFont typeface="Calibri"/>
                        <a:buNone/>
                      </a:pPr>
                      <a:r>
                        <a:t/>
                      </a:r>
                      <a:endParaRPr b="0" i="0" sz="900" u="none" cap="none" strike="noStrike">
                        <a:solidFill>
                          <a:srgbClr val="000000"/>
                        </a:solidFill>
                        <a:latin typeface="Calibri"/>
                        <a:ea typeface="Calibri"/>
                        <a:cs typeface="Calibri"/>
                        <a:sym typeface="Calibri"/>
                      </a:endParaRPr>
                    </a:p>
                  </a:txBody>
                  <a:tcPr marT="0" marB="0" marR="45325" marL="453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7AE67D">
                        <a:alpha val="69019"/>
                      </a:srgbClr>
                    </a:solidFill>
                  </a:tcPr>
                </a:tc>
                <a:tc>
                  <a:txBody>
                    <a:bodyPr/>
                    <a:lstStyle/>
                    <a:p>
                      <a:pPr indent="0" lvl="0" marL="0" marR="0" rtl="0" algn="ctr">
                        <a:lnSpc>
                          <a:spcPct val="107000"/>
                        </a:lnSpc>
                        <a:spcBef>
                          <a:spcPts val="0"/>
                        </a:spcBef>
                        <a:spcAft>
                          <a:spcPts val="0"/>
                        </a:spcAft>
                        <a:buClr>
                          <a:srgbClr val="000000"/>
                        </a:buClr>
                        <a:buSzPts val="900"/>
                        <a:buFont typeface="Calibri"/>
                        <a:buNone/>
                      </a:pPr>
                      <a:r>
                        <a:rPr b="0" i="0" lang="en-GB" sz="900" u="none" cap="none" strike="noStrike">
                          <a:solidFill>
                            <a:srgbClr val="000000"/>
                          </a:solidFill>
                          <a:latin typeface="Calibri"/>
                          <a:ea typeface="Calibri"/>
                          <a:cs typeface="Calibri"/>
                          <a:sym typeface="Calibri"/>
                        </a:rPr>
                        <a:t>Fundamentals of computer organisation and architecture </a:t>
                      </a:r>
                      <a:endParaRPr sz="900" u="none" cap="none" strike="noStrike"/>
                    </a:p>
                    <a:p>
                      <a:pPr indent="0" lvl="0" marL="0" marR="0" rtl="0" algn="ctr">
                        <a:lnSpc>
                          <a:spcPct val="100000"/>
                        </a:lnSpc>
                        <a:spcBef>
                          <a:spcPts val="0"/>
                        </a:spcBef>
                        <a:spcAft>
                          <a:spcPts val="0"/>
                        </a:spcAft>
                        <a:buClr>
                          <a:schemeClr val="dk1"/>
                        </a:buClr>
                        <a:buSzPts val="900"/>
                        <a:buFont typeface="Calibri"/>
                        <a:buNone/>
                      </a:pPr>
                      <a:r>
                        <a:t/>
                      </a:r>
                      <a:endParaRPr b="0" i="0" sz="900" u="none" cap="none" strike="noStrike">
                        <a:solidFill>
                          <a:srgbClr val="000000"/>
                        </a:solidFill>
                        <a:latin typeface="Calibri"/>
                        <a:ea typeface="Calibri"/>
                        <a:cs typeface="Calibri"/>
                        <a:sym typeface="Calibri"/>
                      </a:endParaRPr>
                    </a:p>
                  </a:txBody>
                  <a:tcPr marT="0" marB="0" marR="45325" marL="453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7AE67D">
                        <a:alpha val="69019"/>
                      </a:srgbClr>
                    </a:solidFill>
                  </a:tcPr>
                </a:tc>
                <a:tc gridSpan="2">
                  <a:txBody>
                    <a:bodyPr/>
                    <a:lstStyle/>
                    <a:p>
                      <a:pPr indent="0" lvl="0" marL="0" marR="0" rtl="0" algn="ctr">
                        <a:lnSpc>
                          <a:spcPct val="107000"/>
                        </a:lnSpc>
                        <a:spcBef>
                          <a:spcPts val="0"/>
                        </a:spcBef>
                        <a:spcAft>
                          <a:spcPts val="0"/>
                        </a:spcAft>
                        <a:buClr>
                          <a:srgbClr val="000000"/>
                        </a:buClr>
                        <a:buSzPts val="900"/>
                        <a:buFont typeface="Calibri"/>
                        <a:buNone/>
                      </a:pPr>
                      <a:r>
                        <a:rPr b="0" i="0" lang="en-GB" sz="900" u="none" cap="none" strike="noStrike">
                          <a:solidFill>
                            <a:srgbClr val="000000"/>
                          </a:solidFill>
                          <a:latin typeface="Calibri"/>
                          <a:ea typeface="Calibri"/>
                          <a:cs typeface="Calibri"/>
                          <a:sym typeface="Calibri"/>
                        </a:rPr>
                        <a:t>Consequences of uses of computing </a:t>
                      </a:r>
                      <a:endParaRPr sz="900" u="none" cap="none" strike="noStrike"/>
                    </a:p>
                    <a:p>
                      <a:pPr indent="0" lvl="0" marL="0" marR="0" rtl="0" algn="ctr">
                        <a:lnSpc>
                          <a:spcPct val="100000"/>
                        </a:lnSpc>
                        <a:spcBef>
                          <a:spcPts val="0"/>
                        </a:spcBef>
                        <a:spcAft>
                          <a:spcPts val="0"/>
                        </a:spcAft>
                        <a:buClr>
                          <a:schemeClr val="dk1"/>
                        </a:buClr>
                        <a:buSzPts val="900"/>
                        <a:buFont typeface="Calibri"/>
                        <a:buNone/>
                      </a:pPr>
                      <a:r>
                        <a:t/>
                      </a:r>
                      <a:endParaRPr b="0" i="0" sz="900" u="none" cap="none" strike="noStrike">
                        <a:solidFill>
                          <a:srgbClr val="000000"/>
                        </a:solidFill>
                        <a:latin typeface="Calibri"/>
                        <a:ea typeface="Calibri"/>
                        <a:cs typeface="Calibri"/>
                        <a:sym typeface="Calibri"/>
                      </a:endParaRPr>
                    </a:p>
                  </a:txBody>
                  <a:tcPr marT="0" marB="0" marR="45325" marL="453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C66FF">
                        <a:alpha val="69019"/>
                      </a:srgbClr>
                    </a:solidFill>
                  </a:tcPr>
                </a:tc>
                <a:tc hMerge="1"/>
                <a:tc>
                  <a:txBody>
                    <a:bodyPr/>
                    <a:lstStyle/>
                    <a:p>
                      <a:pPr indent="0" lvl="0" marL="0" marR="0" rtl="0" algn="ctr">
                        <a:lnSpc>
                          <a:spcPct val="107000"/>
                        </a:lnSpc>
                        <a:spcBef>
                          <a:spcPts val="0"/>
                        </a:spcBef>
                        <a:spcAft>
                          <a:spcPts val="0"/>
                        </a:spcAft>
                        <a:buClr>
                          <a:srgbClr val="000000"/>
                        </a:buClr>
                        <a:buSzPts val="900"/>
                        <a:buFont typeface="Calibri"/>
                        <a:buNone/>
                      </a:pPr>
                      <a:r>
                        <a:rPr b="0" i="0" lang="en-GB" sz="900" u="none" cap="none" strike="noStrike">
                          <a:solidFill>
                            <a:srgbClr val="000000"/>
                          </a:solidFill>
                          <a:latin typeface="Calibri"/>
                          <a:ea typeface="Calibri"/>
                          <a:cs typeface="Calibri"/>
                          <a:sym typeface="Calibri"/>
                        </a:rPr>
                        <a:t>Big Data</a:t>
                      </a:r>
                      <a:endParaRPr b="0" i="0" sz="900" u="none" cap="none" strike="noStrike">
                        <a:solidFill>
                          <a:srgbClr val="000000"/>
                        </a:solidFill>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900"/>
                        <a:buFont typeface="Calibri"/>
                        <a:buNone/>
                      </a:pPr>
                      <a:r>
                        <a:t/>
                      </a:r>
                      <a:endParaRPr b="0" i="0" sz="900" u="none" cap="none" strike="noStrike">
                        <a:solidFill>
                          <a:srgbClr val="000000"/>
                        </a:solidFill>
                        <a:latin typeface="Calibri"/>
                        <a:ea typeface="Calibri"/>
                        <a:cs typeface="Calibri"/>
                        <a:sym typeface="Calibri"/>
                      </a:endParaRPr>
                    </a:p>
                  </a:txBody>
                  <a:tcPr marT="0" marB="0" marR="45325" marL="453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8FAADC">
                        <a:alpha val="69019"/>
                      </a:srgbClr>
                    </a:solidFill>
                  </a:tcPr>
                </a:tc>
                <a:tc>
                  <a:txBody>
                    <a:bodyPr/>
                    <a:lstStyle/>
                    <a:p>
                      <a:pPr indent="0" lvl="0" marL="0" marR="0" rtl="0" algn="ctr">
                        <a:lnSpc>
                          <a:spcPct val="107000"/>
                        </a:lnSpc>
                        <a:spcBef>
                          <a:spcPts val="0"/>
                        </a:spcBef>
                        <a:spcAft>
                          <a:spcPts val="0"/>
                        </a:spcAft>
                        <a:buClr>
                          <a:srgbClr val="000000"/>
                        </a:buClr>
                        <a:buSzPts val="900"/>
                        <a:buFont typeface="Calibri"/>
                        <a:buNone/>
                      </a:pPr>
                      <a:r>
                        <a:rPr b="0" i="0" lang="en-GB" sz="900" u="none" cap="none" strike="noStrike">
                          <a:solidFill>
                            <a:srgbClr val="000000"/>
                          </a:solidFill>
                          <a:latin typeface="Calibri"/>
                          <a:ea typeface="Calibri"/>
                          <a:cs typeface="Calibri"/>
                          <a:sym typeface="Calibri"/>
                        </a:rPr>
                        <a:t>Fundamentals of databases</a:t>
                      </a:r>
                      <a:endParaRPr b="0" i="0" sz="900" u="none" cap="none" strike="noStrike">
                        <a:solidFill>
                          <a:srgbClr val="000000"/>
                        </a:solidFill>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900"/>
                        <a:buFont typeface="Calibri"/>
                        <a:buNone/>
                      </a:pPr>
                      <a:r>
                        <a:t/>
                      </a:r>
                      <a:endParaRPr b="0" i="0" sz="900" u="none" cap="none" strike="noStrike">
                        <a:solidFill>
                          <a:srgbClr val="000000"/>
                        </a:solidFill>
                        <a:latin typeface="Calibri"/>
                        <a:ea typeface="Calibri"/>
                        <a:cs typeface="Calibri"/>
                        <a:sym typeface="Calibri"/>
                      </a:endParaRPr>
                    </a:p>
                  </a:txBody>
                  <a:tcPr marT="0" marB="0" marR="45325" marL="453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8FAADC">
                        <a:alpha val="69019"/>
                      </a:srgbClr>
                    </a:solidFill>
                  </a:tcPr>
                </a:tc>
                <a:tc gridSpan="3">
                  <a:txBody>
                    <a:bodyPr/>
                    <a:lstStyle/>
                    <a:p>
                      <a:pPr indent="0" lvl="0" marL="0" marR="0" rtl="0" algn="ctr">
                        <a:lnSpc>
                          <a:spcPct val="107000"/>
                        </a:lnSpc>
                        <a:spcBef>
                          <a:spcPts val="0"/>
                        </a:spcBef>
                        <a:spcAft>
                          <a:spcPts val="0"/>
                        </a:spcAft>
                        <a:buClr>
                          <a:srgbClr val="000000"/>
                        </a:buClr>
                        <a:buSzPts val="900"/>
                        <a:buFont typeface="Calibri"/>
                        <a:buNone/>
                      </a:pPr>
                      <a:r>
                        <a:rPr b="0" i="0" lang="en-GB" sz="900" u="none" cap="none" strike="noStrike">
                          <a:solidFill>
                            <a:srgbClr val="000000"/>
                          </a:solidFill>
                          <a:latin typeface="Calibri"/>
                          <a:ea typeface="Calibri"/>
                          <a:cs typeface="Calibri"/>
                          <a:sym typeface="Calibri"/>
                        </a:rPr>
                        <a:t>Fundamentals of programming </a:t>
                      </a:r>
                      <a:endParaRPr sz="900" u="none" cap="none" strike="noStrike"/>
                    </a:p>
                    <a:p>
                      <a:pPr indent="0" lvl="0" marL="0" marR="0" rtl="0" algn="ctr">
                        <a:lnSpc>
                          <a:spcPct val="100000"/>
                        </a:lnSpc>
                        <a:spcBef>
                          <a:spcPts val="800"/>
                        </a:spcBef>
                        <a:spcAft>
                          <a:spcPts val="0"/>
                        </a:spcAft>
                        <a:buClr>
                          <a:schemeClr val="dk1"/>
                        </a:buClr>
                        <a:buSzPts val="900"/>
                        <a:buFont typeface="Calibri"/>
                        <a:buNone/>
                      </a:pPr>
                      <a:r>
                        <a:t/>
                      </a:r>
                      <a:endParaRPr b="0" i="0" sz="900" u="none" cap="none" strike="noStrike">
                        <a:solidFill>
                          <a:srgbClr val="000000"/>
                        </a:solidFill>
                        <a:latin typeface="Calibri"/>
                        <a:ea typeface="Calibri"/>
                        <a:cs typeface="Calibri"/>
                        <a:sym typeface="Calibri"/>
                      </a:endParaRPr>
                    </a:p>
                  </a:txBody>
                  <a:tcPr marT="0" marB="0" marR="45325" marL="453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c gridSpan="2" vMerge="1"/>
                <a:tc hMerge="1" vMerge="1"/>
              </a:tr>
              <a:tr h="133400">
                <a:tc gridSpan="12">
                  <a:txBody>
                    <a:bodyPr/>
                    <a:lstStyle/>
                    <a:p>
                      <a:pPr indent="0" lvl="0" marL="0" marR="0" rtl="0" algn="ctr">
                        <a:lnSpc>
                          <a:spcPct val="100000"/>
                        </a:lnSpc>
                        <a:spcBef>
                          <a:spcPts val="0"/>
                        </a:spcBef>
                        <a:spcAft>
                          <a:spcPts val="0"/>
                        </a:spcAft>
                        <a:buClr>
                          <a:schemeClr val="dk1"/>
                        </a:buClr>
                        <a:buSzPts val="900"/>
                        <a:buFont typeface="Calibri"/>
                        <a:buNone/>
                      </a:pPr>
                      <a:r>
                        <a:rPr lang="en-GB" sz="900" u="none" cap="none" strike="noStrike"/>
                        <a:t>Year 13- Recall and Revision for Paper 2 Data, Networks, Computer Systems, Organisation and Architecture, Consequences, Big Data and Databases</a:t>
                      </a:r>
                      <a:endParaRPr sz="1400" u="none" cap="none" strike="noStrike"/>
                    </a:p>
                  </a:txBody>
                  <a:tcPr marT="0" marB="0" marR="45325" marL="45325">
                    <a:lnL cap="flat" cmpd="sng" w="12700">
                      <a:solidFill>
                        <a:schemeClr val="dk1"/>
                      </a:solidFill>
                      <a:prstDash val="solid"/>
                      <a:round/>
                      <a:headEnd len="sm" w="sm" type="none"/>
                      <a:tailEnd len="sm" w="sm" type="none"/>
                    </a:lnL>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c hMerge="1"/>
                <a:tc hMerge="1"/>
                <a:tc hMerge="1"/>
                <a:tc hMerge="1"/>
                <a:tc hMerge="1"/>
                <a:tc hMerge="1"/>
                <a:tc hMerge="1"/>
                <a:tc hMerge="1"/>
                <a:tc hMerge="1"/>
              </a:tr>
              <a:tr h="136425">
                <a:tc rowSpan="3">
                  <a:txBody>
                    <a:bodyPr/>
                    <a:lstStyle/>
                    <a:p>
                      <a:pPr indent="0" lvl="0" marL="0" marR="0" rtl="0" algn="ctr">
                        <a:lnSpc>
                          <a:spcPct val="107000"/>
                        </a:lnSpc>
                        <a:spcBef>
                          <a:spcPts val="0"/>
                        </a:spcBef>
                        <a:spcAft>
                          <a:spcPts val="0"/>
                        </a:spcAft>
                        <a:buClr>
                          <a:srgbClr val="000000"/>
                        </a:buClr>
                        <a:buSzPts val="900"/>
                        <a:buFont typeface="Calibri"/>
                        <a:buNone/>
                      </a:pPr>
                      <a:r>
                        <a:rPr b="1" i="0" lang="en-GB" sz="900" u="none" cap="none" strike="noStrike">
                          <a:solidFill>
                            <a:srgbClr val="000000"/>
                          </a:solidFill>
                          <a:latin typeface="Calibri"/>
                          <a:ea typeface="Calibri"/>
                          <a:cs typeface="Calibri"/>
                          <a:sym typeface="Calibri"/>
                        </a:rPr>
                        <a:t>Year 13</a:t>
                      </a:r>
                      <a:endParaRPr sz="900" u="none" cap="none" strike="noStrike"/>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gridSpan="3" rowSpan="3">
                  <a:txBody>
                    <a:bodyPr/>
                    <a:lstStyle/>
                    <a:p>
                      <a:pPr indent="0" lvl="0" marL="0" marR="0" rtl="0" algn="ctr">
                        <a:lnSpc>
                          <a:spcPct val="107000"/>
                        </a:lnSpc>
                        <a:spcBef>
                          <a:spcPts val="0"/>
                        </a:spcBef>
                        <a:spcAft>
                          <a:spcPts val="0"/>
                        </a:spcAft>
                        <a:buClr>
                          <a:srgbClr val="000000"/>
                        </a:buClr>
                        <a:buSzPts val="900"/>
                        <a:buFont typeface="Calibri"/>
                        <a:buNone/>
                      </a:pPr>
                      <a:r>
                        <a:rPr b="1" i="0" lang="en-GB" sz="900" u="none" cap="none" strike="noStrike">
                          <a:solidFill>
                            <a:srgbClr val="000000"/>
                          </a:solidFill>
                          <a:latin typeface="Calibri"/>
                          <a:ea typeface="Calibri"/>
                          <a:cs typeface="Calibri"/>
                          <a:sym typeface="Calibri"/>
                        </a:rPr>
                        <a:t>NEA- Programming Project </a:t>
                      </a:r>
                      <a:endParaRPr b="1" sz="900" u="none" cap="none" strike="noStrike"/>
                    </a:p>
                    <a:p>
                      <a:pPr indent="0" lvl="0" marL="0" marR="0" rtl="0" algn="ctr">
                        <a:lnSpc>
                          <a:spcPct val="107000"/>
                        </a:lnSpc>
                        <a:spcBef>
                          <a:spcPts val="0"/>
                        </a:spcBef>
                        <a:spcAft>
                          <a:spcPts val="0"/>
                        </a:spcAft>
                        <a:buClr>
                          <a:srgbClr val="000000"/>
                        </a:buClr>
                        <a:buSzPts val="900"/>
                        <a:buFont typeface="Calibri"/>
                        <a:buNone/>
                      </a:pPr>
                      <a:r>
                        <a:rPr b="0" i="0" lang="en-GB" sz="900" u="none" cap="none" strike="noStrike">
                          <a:solidFill>
                            <a:srgbClr val="000000"/>
                          </a:solidFill>
                          <a:latin typeface="Calibri"/>
                          <a:ea typeface="Calibri"/>
                          <a:cs typeface="Calibri"/>
                          <a:sym typeface="Calibri"/>
                        </a:rPr>
                        <a:t>Implementation</a:t>
                      </a:r>
                      <a:endParaRPr sz="900" u="none" cap="none" strike="noStrike"/>
                    </a:p>
                    <a:p>
                      <a:pPr indent="0" lvl="0" marL="0" marR="0" rtl="0" algn="ctr">
                        <a:lnSpc>
                          <a:spcPct val="107000"/>
                        </a:lnSpc>
                        <a:spcBef>
                          <a:spcPts val="0"/>
                        </a:spcBef>
                        <a:spcAft>
                          <a:spcPts val="0"/>
                        </a:spcAft>
                        <a:buClr>
                          <a:srgbClr val="000000"/>
                        </a:buClr>
                        <a:buSzPts val="900"/>
                        <a:buFont typeface="Calibri"/>
                        <a:buNone/>
                      </a:pPr>
                      <a:r>
                        <a:rPr b="0" i="0" lang="en-GB" sz="900" u="none" cap="none" strike="noStrike">
                          <a:solidFill>
                            <a:srgbClr val="000000"/>
                          </a:solidFill>
                          <a:latin typeface="Calibri"/>
                          <a:ea typeface="Calibri"/>
                          <a:cs typeface="Calibri"/>
                          <a:sym typeface="Calibri"/>
                        </a:rPr>
                        <a:t>Testing</a:t>
                      </a:r>
                      <a:endParaRPr sz="900" u="none" cap="none" strike="noStrike"/>
                    </a:p>
                    <a:p>
                      <a:pPr indent="0" lvl="0" marL="0" marR="0" rtl="0" algn="ctr">
                        <a:lnSpc>
                          <a:spcPct val="107000"/>
                        </a:lnSpc>
                        <a:spcBef>
                          <a:spcPts val="0"/>
                        </a:spcBef>
                        <a:spcAft>
                          <a:spcPts val="0"/>
                        </a:spcAft>
                        <a:buClr>
                          <a:srgbClr val="000000"/>
                        </a:buClr>
                        <a:buSzPts val="900"/>
                        <a:buFont typeface="Calibri"/>
                        <a:buNone/>
                      </a:pPr>
                      <a:r>
                        <a:rPr b="0" i="0" lang="en-GB" sz="900" u="none" cap="none" strike="noStrike">
                          <a:solidFill>
                            <a:srgbClr val="000000"/>
                          </a:solidFill>
                          <a:latin typeface="Calibri"/>
                          <a:ea typeface="Calibri"/>
                          <a:cs typeface="Calibri"/>
                          <a:sym typeface="Calibri"/>
                        </a:rPr>
                        <a:t>Evaluation</a:t>
                      </a:r>
                      <a:endParaRPr sz="900" u="none" cap="none" strike="noStrike"/>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rowSpan="3" hMerge="1"/>
                <a:tc rowSpan="3" hMerge="1"/>
                <a:tc gridSpan="3" rowSpan="3">
                  <a:txBody>
                    <a:bodyPr/>
                    <a:lstStyle/>
                    <a:p>
                      <a:pPr indent="0" lvl="0" marL="0" marR="0" rtl="0" algn="ctr">
                        <a:lnSpc>
                          <a:spcPct val="107000"/>
                        </a:lnSpc>
                        <a:spcBef>
                          <a:spcPts val="0"/>
                        </a:spcBef>
                        <a:spcAft>
                          <a:spcPts val="0"/>
                        </a:spcAft>
                        <a:buClr>
                          <a:srgbClr val="000000"/>
                        </a:buClr>
                        <a:buSzPts val="900"/>
                        <a:buFont typeface="Calibri"/>
                        <a:buNone/>
                      </a:pPr>
                      <a:r>
                        <a:rPr b="0" i="0" lang="en-GB" sz="900" u="none" cap="none" strike="noStrike">
                          <a:solidFill>
                            <a:srgbClr val="000000"/>
                          </a:solidFill>
                          <a:latin typeface="Calibri"/>
                          <a:ea typeface="Calibri"/>
                          <a:cs typeface="Calibri"/>
                          <a:sym typeface="Calibri"/>
                        </a:rPr>
                        <a:t>Fundamentals of programming </a:t>
                      </a:r>
                      <a:endParaRPr sz="900" u="none" cap="none" strike="noStrike"/>
                    </a:p>
                    <a:p>
                      <a:pPr indent="0" lvl="0" marL="0" marR="0" rtl="0" algn="ctr">
                        <a:lnSpc>
                          <a:spcPct val="107000"/>
                        </a:lnSpc>
                        <a:spcBef>
                          <a:spcPts val="0"/>
                        </a:spcBef>
                        <a:spcAft>
                          <a:spcPts val="0"/>
                        </a:spcAft>
                        <a:buClr>
                          <a:srgbClr val="000000"/>
                        </a:buClr>
                        <a:buSzPts val="900"/>
                        <a:buFont typeface="Calibri"/>
                        <a:buNone/>
                      </a:pPr>
                      <a:r>
                        <a:rPr b="0" i="0" lang="en-GB" sz="900" u="none" cap="none" strike="noStrike">
                          <a:solidFill>
                            <a:srgbClr val="000000"/>
                          </a:solidFill>
                          <a:latin typeface="Calibri"/>
                          <a:ea typeface="Calibri"/>
                          <a:cs typeface="Calibri"/>
                          <a:sym typeface="Calibri"/>
                        </a:rPr>
                        <a:t>Fundamentals of data structures </a:t>
                      </a:r>
                      <a:endParaRPr sz="900" u="none" cap="none" strike="noStrike"/>
                    </a:p>
                    <a:p>
                      <a:pPr indent="0" lvl="0" marL="0" marR="0" rtl="0" algn="ctr">
                        <a:lnSpc>
                          <a:spcPct val="107000"/>
                        </a:lnSpc>
                        <a:spcBef>
                          <a:spcPts val="0"/>
                        </a:spcBef>
                        <a:spcAft>
                          <a:spcPts val="0"/>
                        </a:spcAft>
                        <a:buClr>
                          <a:srgbClr val="000000"/>
                        </a:buClr>
                        <a:buSzPts val="900"/>
                        <a:buFont typeface="Calibri"/>
                        <a:buNone/>
                      </a:pPr>
                      <a:r>
                        <a:rPr b="0" i="0" lang="en-GB" sz="900" u="none" cap="none" strike="noStrike">
                          <a:solidFill>
                            <a:srgbClr val="000000"/>
                          </a:solidFill>
                          <a:latin typeface="Calibri"/>
                          <a:ea typeface="Calibri"/>
                          <a:cs typeface="Calibri"/>
                          <a:sym typeface="Calibri"/>
                        </a:rPr>
                        <a:t>Fundamentals of algorithms </a:t>
                      </a:r>
                      <a:endParaRPr sz="900" u="none" cap="none" strike="noStrike"/>
                    </a:p>
                    <a:p>
                      <a:pPr indent="0" lvl="0" marL="0" marR="0" rtl="0" algn="ctr">
                        <a:lnSpc>
                          <a:spcPct val="107000"/>
                        </a:lnSpc>
                        <a:spcBef>
                          <a:spcPts val="0"/>
                        </a:spcBef>
                        <a:spcAft>
                          <a:spcPts val="0"/>
                        </a:spcAft>
                        <a:buClr>
                          <a:srgbClr val="000000"/>
                        </a:buClr>
                        <a:buSzPts val="900"/>
                        <a:buFont typeface="Calibri"/>
                        <a:buNone/>
                      </a:pPr>
                      <a:r>
                        <a:rPr b="0" i="0" lang="en-GB" sz="900" u="none" cap="none" strike="noStrike">
                          <a:solidFill>
                            <a:srgbClr val="000000"/>
                          </a:solidFill>
                          <a:latin typeface="Calibri"/>
                          <a:ea typeface="Calibri"/>
                          <a:cs typeface="Calibri"/>
                          <a:sym typeface="Calibri"/>
                        </a:rPr>
                        <a:t>Theory of computation </a:t>
                      </a:r>
                      <a:endParaRPr sz="900" u="none" cap="none" strike="noStrike"/>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rowSpan="3" hMerge="1"/>
                <a:tc rowSpan="3" hMerge="1"/>
                <a:tc rowSpan="3">
                  <a:txBody>
                    <a:bodyPr/>
                    <a:lstStyle/>
                    <a:p>
                      <a:pPr indent="0" lvl="0" marL="457200" marR="0" rtl="0" algn="ctr">
                        <a:lnSpc>
                          <a:spcPct val="107000"/>
                        </a:lnSpc>
                        <a:spcBef>
                          <a:spcPts val="0"/>
                        </a:spcBef>
                        <a:spcAft>
                          <a:spcPts val="0"/>
                        </a:spcAft>
                        <a:buClr>
                          <a:schemeClr val="dk1"/>
                        </a:buClr>
                        <a:buSzPts val="900"/>
                        <a:buFont typeface="Calibri"/>
                        <a:buNone/>
                      </a:pPr>
                      <a:r>
                        <a:t/>
                      </a:r>
                      <a:endParaRPr b="0" i="0" sz="900" u="none" cap="none" strike="noStrike">
                        <a:solidFill>
                          <a:srgbClr val="000000"/>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900"/>
                        <a:buFont typeface="Arial"/>
                        <a:buNone/>
                      </a:pPr>
                      <a:r>
                        <a:rPr b="0" i="0" lang="en-GB" sz="900" u="none" cap="none" strike="noStrike">
                          <a:solidFill>
                            <a:srgbClr val="000000"/>
                          </a:solidFill>
                          <a:latin typeface="Calibri"/>
                          <a:ea typeface="Calibri"/>
                          <a:cs typeface="Calibri"/>
                          <a:sym typeface="Calibri"/>
                        </a:rPr>
                        <a:t>Prep for Skeleton Code</a:t>
                      </a:r>
                      <a:endParaRPr sz="900" u="none" cap="none" strike="noStrike"/>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gridSpan="3">
                  <a:txBody>
                    <a:bodyPr/>
                    <a:lstStyle/>
                    <a:p>
                      <a:pPr indent="0" lvl="0" marL="0" marR="0" rtl="0" algn="ctr">
                        <a:lnSpc>
                          <a:spcPct val="107000"/>
                        </a:lnSpc>
                        <a:spcBef>
                          <a:spcPts val="0"/>
                        </a:spcBef>
                        <a:spcAft>
                          <a:spcPts val="0"/>
                        </a:spcAft>
                        <a:buClr>
                          <a:srgbClr val="000000"/>
                        </a:buClr>
                        <a:buSzPts val="900"/>
                        <a:buFont typeface="Calibri"/>
                        <a:buNone/>
                      </a:pPr>
                      <a:r>
                        <a:rPr lang="en-GB" sz="900" u="none" cap="none" strike="noStrike"/>
                        <a:t>Recall and Revision for Paper 2 </a:t>
                      </a:r>
                      <a:endParaRPr sz="900" u="none" cap="none" strike="noStrike"/>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alpha val="69019"/>
                      </a:schemeClr>
                    </a:solidFill>
                  </a:tcPr>
                </a:tc>
                <a:tc hMerge="1"/>
                <a:tc hMerge="1"/>
                <a:tc rowSpan="3">
                  <a:txBody>
                    <a:bodyPr/>
                    <a:lstStyle/>
                    <a:p>
                      <a:pPr indent="0" lvl="0" marL="0" marR="0" rtl="0" algn="ctr">
                        <a:lnSpc>
                          <a:spcPct val="107000"/>
                        </a:lnSpc>
                        <a:spcBef>
                          <a:spcPts val="0"/>
                        </a:spcBef>
                        <a:spcAft>
                          <a:spcPts val="0"/>
                        </a:spcAft>
                        <a:buClr>
                          <a:srgbClr val="000000"/>
                        </a:buClr>
                        <a:buSzPts val="900"/>
                        <a:buFont typeface="Calibri"/>
                        <a:buNone/>
                      </a:pPr>
                      <a:r>
                        <a:rPr b="0" i="0" lang="en-GB" sz="900" u="none" cap="none" strike="noStrike">
                          <a:solidFill>
                            <a:srgbClr val="000000"/>
                          </a:solidFill>
                          <a:latin typeface="Calibri"/>
                          <a:ea typeface="Calibri"/>
                          <a:cs typeface="Calibri"/>
                          <a:sym typeface="Calibri"/>
                        </a:rPr>
                        <a:t>Paper 1 and 2 A Level Exams</a:t>
                      </a:r>
                      <a:endParaRPr sz="900" u="none" cap="none" strike="noStrike"/>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36425">
                <a:tc vMerge="1"/>
                <a:tc gridSpan="3" vMerge="1"/>
                <a:tc hMerge="1" vMerge="1"/>
                <a:tc hMerge="1" vMerge="1"/>
                <a:tc gridSpan="3" vMerge="1"/>
                <a:tc hMerge="1" vMerge="1"/>
                <a:tc hMerge="1" vMerge="1"/>
                <a:tc vMerge="1"/>
                <a:tc gridSpan="3">
                  <a:txBody>
                    <a:bodyPr/>
                    <a:lstStyle/>
                    <a:p>
                      <a:pPr indent="0" lvl="0" marL="0" marR="0" rtl="0" algn="ctr">
                        <a:lnSpc>
                          <a:spcPct val="107000"/>
                        </a:lnSpc>
                        <a:spcBef>
                          <a:spcPts val="0"/>
                        </a:spcBef>
                        <a:spcAft>
                          <a:spcPts val="0"/>
                        </a:spcAft>
                        <a:buClr>
                          <a:srgbClr val="000000"/>
                        </a:buClr>
                        <a:buSzPts val="900"/>
                        <a:buFont typeface="Calibri"/>
                        <a:buNone/>
                      </a:pPr>
                      <a:r>
                        <a:rPr lang="en-GB" sz="900" u="none" cap="none" strike="noStrike"/>
                        <a:t>Recall and Revision for Paper 1</a:t>
                      </a:r>
                      <a:endParaRPr sz="900" u="none" cap="none" strike="noStrike"/>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c vMerge="1"/>
              </a:tr>
              <a:tr h="293525">
                <a:tc vMerge="1"/>
                <a:tc gridSpan="3" vMerge="1"/>
                <a:tc hMerge="1" vMerge="1"/>
                <a:tc hMerge="1" vMerge="1"/>
                <a:tc gridSpan="3" vMerge="1"/>
                <a:tc hMerge="1" vMerge="1"/>
                <a:tc hMerge="1" vMerge="1"/>
                <a:tc vMerge="1"/>
                <a:tc gridSpan="3">
                  <a:txBody>
                    <a:bodyPr/>
                    <a:lstStyle/>
                    <a:p>
                      <a:pPr indent="0" lvl="0" marL="0" marR="0" rtl="0" algn="ctr">
                        <a:lnSpc>
                          <a:spcPct val="107000"/>
                        </a:lnSpc>
                        <a:spcBef>
                          <a:spcPts val="0"/>
                        </a:spcBef>
                        <a:spcAft>
                          <a:spcPts val="0"/>
                        </a:spcAft>
                        <a:buClr>
                          <a:srgbClr val="000000"/>
                        </a:buClr>
                        <a:buSzPts val="900"/>
                        <a:buFont typeface="Calibri"/>
                        <a:buNone/>
                      </a:pPr>
                      <a:r>
                        <a:rPr lang="en-GB" sz="900" u="none" cap="none" strike="noStrike"/>
                        <a:t>Skeleton Code Theory and Practical Tasks</a:t>
                      </a:r>
                      <a:endParaRPr sz="900" u="none" cap="none" strike="noStrike"/>
                    </a:p>
                  </a:txBody>
                  <a:tcPr marT="0" marB="0" marR="45325" marL="453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c vMerge="1"/>
              </a:tr>
            </a:tbl>
          </a:graphicData>
        </a:graphic>
      </p:graphicFrame>
      <p:graphicFrame>
        <p:nvGraphicFramePr>
          <p:cNvPr id="229" name="Google Shape;229;p28"/>
          <p:cNvGraphicFramePr/>
          <p:nvPr/>
        </p:nvGraphicFramePr>
        <p:xfrm>
          <a:off x="189953" y="2800588"/>
          <a:ext cx="3000000" cy="3000000"/>
        </p:xfrm>
        <a:graphic>
          <a:graphicData uri="http://schemas.openxmlformats.org/drawingml/2006/table">
            <a:tbl>
              <a:tblPr>
                <a:noFill/>
                <a:tableStyleId>{D494C788-981C-42D0-8F73-AA257D79B1B1}</a:tableStyleId>
              </a:tblPr>
              <a:tblGrid>
                <a:gridCol w="528375"/>
                <a:gridCol w="1318525"/>
                <a:gridCol w="1652700"/>
                <a:gridCol w="834200"/>
                <a:gridCol w="819950"/>
                <a:gridCol w="187575"/>
                <a:gridCol w="1219200"/>
                <a:gridCol w="313500"/>
                <a:gridCol w="981900"/>
                <a:gridCol w="672250"/>
                <a:gridCol w="490950"/>
                <a:gridCol w="1163200"/>
                <a:gridCol w="1654150"/>
              </a:tblGrid>
              <a:tr h="145450">
                <a:tc>
                  <a:txBody>
                    <a:bodyPr/>
                    <a:lstStyle/>
                    <a:p>
                      <a:pPr indent="0" lvl="0" marL="0" marR="0" rtl="0" algn="ctr">
                        <a:lnSpc>
                          <a:spcPct val="107000"/>
                        </a:lnSpc>
                        <a:spcBef>
                          <a:spcPts val="0"/>
                        </a:spcBef>
                        <a:spcAft>
                          <a:spcPts val="0"/>
                        </a:spcAft>
                        <a:buClr>
                          <a:schemeClr val="dk1"/>
                        </a:buClr>
                        <a:buSzPts val="900"/>
                        <a:buFont typeface="Calibri"/>
                        <a:buNone/>
                      </a:pPr>
                      <a:r>
                        <a:t/>
                      </a:r>
                      <a:endParaRPr sz="700" u="none" cap="none" strike="noStrike"/>
                    </a:p>
                  </a:txBody>
                  <a:tcPr marT="0" marB="0" marR="45825" marL="45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900"/>
                        <a:buFont typeface="Calibri"/>
                        <a:buNone/>
                      </a:pPr>
                      <a:r>
                        <a:rPr b="1" i="0" lang="en-GB" sz="700" u="none" cap="none" strike="noStrike">
                          <a:solidFill>
                            <a:schemeClr val="dk1"/>
                          </a:solidFill>
                          <a:latin typeface="Calibri"/>
                          <a:ea typeface="Calibri"/>
                          <a:cs typeface="Calibri"/>
                          <a:sym typeface="Calibri"/>
                        </a:rPr>
                        <a:t> </a:t>
                      </a:r>
                      <a:endParaRPr sz="700" u="none" cap="none" strike="noStrike"/>
                    </a:p>
                  </a:txBody>
                  <a:tcPr marT="0" marB="0" marR="45825" marL="45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900"/>
                        <a:buFont typeface="Calibri"/>
                        <a:buNone/>
                      </a:pPr>
                      <a:r>
                        <a:rPr b="1" i="0" lang="en-GB" sz="700" u="none" cap="none" strike="noStrike">
                          <a:solidFill>
                            <a:schemeClr val="dk1"/>
                          </a:solidFill>
                          <a:latin typeface="Calibri"/>
                          <a:ea typeface="Calibri"/>
                          <a:cs typeface="Calibri"/>
                          <a:sym typeface="Calibri"/>
                        </a:rPr>
                        <a:t>HT 1</a:t>
                      </a:r>
                      <a:endParaRPr sz="700" u="none" cap="none" strike="noStrike"/>
                    </a:p>
                  </a:txBody>
                  <a:tcPr marT="0" marB="0" marR="45825" marL="458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gridSpan="2">
                  <a:txBody>
                    <a:bodyPr/>
                    <a:lstStyle/>
                    <a:p>
                      <a:pPr indent="0" lvl="0" marL="0" marR="0" rtl="0" algn="ctr">
                        <a:lnSpc>
                          <a:spcPct val="107000"/>
                        </a:lnSpc>
                        <a:spcBef>
                          <a:spcPts val="0"/>
                        </a:spcBef>
                        <a:spcAft>
                          <a:spcPts val="0"/>
                        </a:spcAft>
                        <a:buClr>
                          <a:schemeClr val="dk1"/>
                        </a:buClr>
                        <a:buSzPts val="900"/>
                        <a:buFont typeface="Calibri"/>
                        <a:buNone/>
                      </a:pPr>
                      <a:r>
                        <a:rPr b="1" i="0" lang="en-GB" sz="700" u="none" cap="none" strike="noStrike">
                          <a:solidFill>
                            <a:schemeClr val="dk1"/>
                          </a:solidFill>
                          <a:latin typeface="Calibri"/>
                          <a:ea typeface="Calibri"/>
                          <a:cs typeface="Calibri"/>
                          <a:sym typeface="Calibri"/>
                        </a:rPr>
                        <a:t>HT 2</a:t>
                      </a:r>
                      <a:endParaRPr sz="700" u="none" cap="none" strike="noStrike"/>
                    </a:p>
                  </a:txBody>
                  <a:tcPr marT="0" marB="0" marR="45825" marL="458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c gridSpan="3">
                  <a:txBody>
                    <a:bodyPr/>
                    <a:lstStyle/>
                    <a:p>
                      <a:pPr indent="0" lvl="0" marL="0" marR="0" rtl="0" algn="ctr">
                        <a:lnSpc>
                          <a:spcPct val="107000"/>
                        </a:lnSpc>
                        <a:spcBef>
                          <a:spcPts val="0"/>
                        </a:spcBef>
                        <a:spcAft>
                          <a:spcPts val="0"/>
                        </a:spcAft>
                        <a:buClr>
                          <a:schemeClr val="dk1"/>
                        </a:buClr>
                        <a:buSzPts val="900"/>
                        <a:buFont typeface="Calibri"/>
                        <a:buNone/>
                      </a:pPr>
                      <a:r>
                        <a:rPr b="1" i="0" lang="en-GB" sz="700" u="none" cap="none" strike="noStrike">
                          <a:solidFill>
                            <a:schemeClr val="dk1"/>
                          </a:solidFill>
                          <a:latin typeface="Calibri"/>
                          <a:ea typeface="Calibri"/>
                          <a:cs typeface="Calibri"/>
                          <a:sym typeface="Calibri"/>
                        </a:rPr>
                        <a:t>HT 3</a:t>
                      </a:r>
                      <a:endParaRPr sz="700" u="none" cap="none" strike="noStrike"/>
                    </a:p>
                  </a:txBody>
                  <a:tcPr marT="0" marB="0" marR="45825" marL="458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c hMerge="1"/>
                <a:tc gridSpan="2">
                  <a:txBody>
                    <a:bodyPr/>
                    <a:lstStyle/>
                    <a:p>
                      <a:pPr indent="0" lvl="0" marL="0" marR="0" rtl="0" algn="ctr">
                        <a:lnSpc>
                          <a:spcPct val="107000"/>
                        </a:lnSpc>
                        <a:spcBef>
                          <a:spcPts val="0"/>
                        </a:spcBef>
                        <a:spcAft>
                          <a:spcPts val="0"/>
                        </a:spcAft>
                        <a:buClr>
                          <a:schemeClr val="dk1"/>
                        </a:buClr>
                        <a:buSzPts val="900"/>
                        <a:buFont typeface="Calibri"/>
                        <a:buNone/>
                      </a:pPr>
                      <a:r>
                        <a:rPr b="1" i="0" lang="en-GB" sz="700" u="none" cap="none" strike="noStrike">
                          <a:solidFill>
                            <a:schemeClr val="dk1"/>
                          </a:solidFill>
                          <a:latin typeface="Calibri"/>
                          <a:ea typeface="Calibri"/>
                          <a:cs typeface="Calibri"/>
                          <a:sym typeface="Calibri"/>
                        </a:rPr>
                        <a:t>HT 4</a:t>
                      </a:r>
                      <a:endParaRPr sz="700" u="none" cap="none" strike="noStrike"/>
                    </a:p>
                  </a:txBody>
                  <a:tcPr marT="0" marB="0" marR="45825" marL="458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c gridSpan="2">
                  <a:txBody>
                    <a:bodyPr/>
                    <a:lstStyle/>
                    <a:p>
                      <a:pPr indent="0" lvl="0" marL="0" marR="0" rtl="0" algn="ctr">
                        <a:lnSpc>
                          <a:spcPct val="107000"/>
                        </a:lnSpc>
                        <a:spcBef>
                          <a:spcPts val="0"/>
                        </a:spcBef>
                        <a:spcAft>
                          <a:spcPts val="0"/>
                        </a:spcAft>
                        <a:buClr>
                          <a:schemeClr val="dk1"/>
                        </a:buClr>
                        <a:buSzPts val="900"/>
                        <a:buFont typeface="Calibri"/>
                        <a:buNone/>
                      </a:pPr>
                      <a:r>
                        <a:rPr b="1" i="0" lang="en-GB" sz="700" u="none" cap="none" strike="noStrike">
                          <a:solidFill>
                            <a:schemeClr val="dk1"/>
                          </a:solidFill>
                          <a:latin typeface="Calibri"/>
                          <a:ea typeface="Calibri"/>
                          <a:cs typeface="Calibri"/>
                          <a:sym typeface="Calibri"/>
                        </a:rPr>
                        <a:t>HT 5</a:t>
                      </a:r>
                      <a:endParaRPr sz="700" u="none" cap="none" strike="noStrike"/>
                    </a:p>
                  </a:txBody>
                  <a:tcPr marT="0" marB="0" marR="45825" marL="458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c>
                  <a:txBody>
                    <a:bodyPr/>
                    <a:lstStyle/>
                    <a:p>
                      <a:pPr indent="0" lvl="0" marL="0" marR="0" rtl="0" algn="ctr">
                        <a:lnSpc>
                          <a:spcPct val="107000"/>
                        </a:lnSpc>
                        <a:spcBef>
                          <a:spcPts val="0"/>
                        </a:spcBef>
                        <a:spcAft>
                          <a:spcPts val="0"/>
                        </a:spcAft>
                        <a:buClr>
                          <a:schemeClr val="dk1"/>
                        </a:buClr>
                        <a:buSzPts val="900"/>
                        <a:buFont typeface="Calibri"/>
                        <a:buNone/>
                      </a:pPr>
                      <a:r>
                        <a:rPr b="1" i="0" lang="en-GB" sz="700" u="none" cap="none" strike="noStrike">
                          <a:solidFill>
                            <a:schemeClr val="dk1"/>
                          </a:solidFill>
                          <a:latin typeface="Calibri"/>
                          <a:ea typeface="Calibri"/>
                          <a:cs typeface="Calibri"/>
                          <a:sym typeface="Calibri"/>
                        </a:rPr>
                        <a:t>HT 6</a:t>
                      </a:r>
                      <a:endParaRPr sz="700" u="none" cap="none" strike="noStrike"/>
                    </a:p>
                  </a:txBody>
                  <a:tcPr marT="0" marB="0" marR="45825" marL="458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07725">
                <a:tc rowSpan="2">
                  <a:txBody>
                    <a:bodyPr/>
                    <a:lstStyle/>
                    <a:p>
                      <a:pPr indent="0" lvl="0" marL="0" marR="0" rtl="0" algn="ctr">
                        <a:lnSpc>
                          <a:spcPct val="107000"/>
                        </a:lnSpc>
                        <a:spcBef>
                          <a:spcPts val="0"/>
                        </a:spcBef>
                        <a:spcAft>
                          <a:spcPts val="0"/>
                        </a:spcAft>
                        <a:buClr>
                          <a:schemeClr val="dk1"/>
                        </a:buClr>
                        <a:buSzPts val="900"/>
                        <a:buFont typeface="Calibri"/>
                        <a:buNone/>
                      </a:pPr>
                      <a:r>
                        <a:rPr lang="en-GB" sz="700" u="none" cap="none" strike="noStrike"/>
                        <a:t>Year 10</a:t>
                      </a:r>
                      <a:endParaRPr sz="700" u="none" cap="none" strike="noStrike"/>
                    </a:p>
                  </a:txBody>
                  <a:tcPr marT="0" marB="0" marR="45825" marL="45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900"/>
                        <a:buFont typeface="Calibri"/>
                        <a:buNone/>
                      </a:pPr>
                      <a:r>
                        <a:rPr b="1" i="0" lang="en-GB" sz="700" u="none" cap="none" strike="noStrike">
                          <a:solidFill>
                            <a:schemeClr val="dk1"/>
                          </a:solidFill>
                          <a:latin typeface="Calibri"/>
                          <a:ea typeface="Calibri"/>
                          <a:cs typeface="Calibri"/>
                          <a:sym typeface="Calibri"/>
                        </a:rPr>
                        <a:t>Paper 2</a:t>
                      </a:r>
                      <a:endParaRPr sz="700" u="none" cap="none" strike="noStrike"/>
                    </a:p>
                    <a:p>
                      <a:pPr indent="0" lvl="0" marL="0" marR="0" rtl="0" algn="ctr">
                        <a:lnSpc>
                          <a:spcPct val="107000"/>
                        </a:lnSpc>
                        <a:spcBef>
                          <a:spcPts val="0"/>
                        </a:spcBef>
                        <a:spcAft>
                          <a:spcPts val="0"/>
                        </a:spcAft>
                        <a:buClr>
                          <a:schemeClr val="dk1"/>
                        </a:buClr>
                        <a:buSzPts val="900"/>
                        <a:buFont typeface="Calibri"/>
                        <a:buNone/>
                      </a:pPr>
                      <a:r>
                        <a:rPr b="1" i="0" lang="en-GB" sz="700" u="none" cap="none" strike="noStrike">
                          <a:solidFill>
                            <a:schemeClr val="dk1"/>
                          </a:solidFill>
                          <a:latin typeface="Calibri"/>
                          <a:ea typeface="Calibri"/>
                          <a:cs typeface="Calibri"/>
                          <a:sym typeface="Calibri"/>
                        </a:rPr>
                        <a:t>2 hours per week</a:t>
                      </a:r>
                      <a:endParaRPr sz="700" u="none" cap="none" strike="noStrike"/>
                    </a:p>
                    <a:p>
                      <a:pPr indent="0" lvl="0" marL="0" marR="0" rtl="0" algn="ctr">
                        <a:lnSpc>
                          <a:spcPct val="107000"/>
                        </a:lnSpc>
                        <a:spcBef>
                          <a:spcPts val="0"/>
                        </a:spcBef>
                        <a:spcAft>
                          <a:spcPts val="0"/>
                        </a:spcAft>
                        <a:buClr>
                          <a:schemeClr val="dk1"/>
                        </a:buClr>
                        <a:buSzPts val="900"/>
                        <a:buFont typeface="Calibri"/>
                        <a:buNone/>
                      </a:pPr>
                      <a:r>
                        <a:t/>
                      </a:r>
                      <a:endParaRPr sz="700" u="none" cap="none" strike="noStrike"/>
                    </a:p>
                  </a:txBody>
                  <a:tcPr marT="0" marB="0" marR="45825" marL="458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gridSpan="3">
                  <a:txBody>
                    <a:bodyPr/>
                    <a:lstStyle/>
                    <a:p>
                      <a:pPr indent="0" lvl="0" marL="0" marR="0" rtl="0" algn="ctr">
                        <a:lnSpc>
                          <a:spcPct val="107000"/>
                        </a:lnSpc>
                        <a:spcBef>
                          <a:spcPts val="0"/>
                        </a:spcBef>
                        <a:spcAft>
                          <a:spcPts val="0"/>
                        </a:spcAft>
                        <a:buClr>
                          <a:schemeClr val="dk1"/>
                        </a:buClr>
                        <a:buSzPts val="900"/>
                        <a:buFont typeface="Calibri"/>
                        <a:buNone/>
                      </a:pPr>
                      <a:r>
                        <a:rPr b="1" lang="en-GB" sz="700" u="none" cap="none" strike="noStrike"/>
                        <a:t>3.3 Data Representation</a:t>
                      </a:r>
                      <a:endParaRPr b="1" sz="700" u="none" cap="none" strike="noStrike"/>
                    </a:p>
                  </a:txBody>
                  <a:tcPr marT="0" marB="0" marR="45825" marL="45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B0C3E6"/>
                    </a:solidFill>
                  </a:tcPr>
                </a:tc>
                <a:tc hMerge="1"/>
                <a:tc hMerge="1"/>
                <a:tc gridSpan="7">
                  <a:txBody>
                    <a:bodyPr/>
                    <a:lstStyle/>
                    <a:p>
                      <a:pPr indent="0" lvl="0" marL="0" marR="0" rtl="0" algn="ctr">
                        <a:lnSpc>
                          <a:spcPct val="107000"/>
                        </a:lnSpc>
                        <a:spcBef>
                          <a:spcPts val="0"/>
                        </a:spcBef>
                        <a:spcAft>
                          <a:spcPts val="0"/>
                        </a:spcAft>
                        <a:buClr>
                          <a:schemeClr val="dk1"/>
                        </a:buClr>
                        <a:buSzPts val="900"/>
                        <a:buFont typeface="Calibri"/>
                        <a:buNone/>
                      </a:pPr>
                      <a:r>
                        <a:rPr b="1" i="0" lang="en-GB" sz="700" u="none" cap="none" strike="noStrike">
                          <a:solidFill>
                            <a:schemeClr val="dk1"/>
                          </a:solidFill>
                          <a:latin typeface="Calibri"/>
                          <a:ea typeface="Calibri"/>
                          <a:cs typeface="Calibri"/>
                          <a:sym typeface="Calibri"/>
                        </a:rPr>
                        <a:t>3.4 Computer Systems</a:t>
                      </a:r>
                      <a:endParaRPr b="1" i="0" sz="700" u="none" cap="none" strike="noStrike">
                        <a:solidFill>
                          <a:schemeClr val="dk1"/>
                        </a:solidFill>
                        <a:latin typeface="Calibri"/>
                        <a:ea typeface="Calibri"/>
                        <a:cs typeface="Calibri"/>
                        <a:sym typeface="Calibri"/>
                      </a:endParaRPr>
                    </a:p>
                  </a:txBody>
                  <a:tcPr marT="0" marB="0" marR="45825" marL="45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A2EDA4"/>
                    </a:solidFill>
                  </a:tcPr>
                </a:tc>
                <a:tc hMerge="1"/>
                <a:tc hMerge="1"/>
                <a:tc hMerge="1"/>
                <a:tc hMerge="1"/>
                <a:tc hMerge="1"/>
                <a:tc hMerge="1"/>
                <a:tc>
                  <a:txBody>
                    <a:bodyPr/>
                    <a:lstStyle/>
                    <a:p>
                      <a:pPr indent="0" lvl="0" marL="0" marR="0" rtl="0" algn="ctr">
                        <a:lnSpc>
                          <a:spcPct val="107000"/>
                        </a:lnSpc>
                        <a:spcBef>
                          <a:spcPts val="0"/>
                        </a:spcBef>
                        <a:spcAft>
                          <a:spcPts val="0"/>
                        </a:spcAft>
                        <a:buClr>
                          <a:schemeClr val="dk1"/>
                        </a:buClr>
                        <a:buSzPts val="900"/>
                        <a:buFont typeface="Calibri"/>
                        <a:buNone/>
                      </a:pPr>
                      <a:r>
                        <a:rPr b="1" lang="en-GB" sz="700" u="none" cap="none" strike="noStrike"/>
                        <a:t>3.5 Computer Networks</a:t>
                      </a:r>
                      <a:endParaRPr sz="700" u="none" cap="none" strike="noStrike"/>
                    </a:p>
                  </a:txBody>
                  <a:tcPr marT="0" marB="0" marR="45825" marL="45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90BD"/>
                    </a:solidFill>
                  </a:tcPr>
                </a:tc>
              </a:tr>
              <a:tr h="310725">
                <a:tc vMerge="1"/>
                <a:tc>
                  <a:txBody>
                    <a:bodyPr/>
                    <a:lstStyle/>
                    <a:p>
                      <a:pPr indent="0" lvl="0" marL="0" marR="0" rtl="0" algn="ctr">
                        <a:lnSpc>
                          <a:spcPct val="107000"/>
                        </a:lnSpc>
                        <a:spcBef>
                          <a:spcPts val="0"/>
                        </a:spcBef>
                        <a:spcAft>
                          <a:spcPts val="0"/>
                        </a:spcAft>
                        <a:buClr>
                          <a:srgbClr val="000000"/>
                        </a:buClr>
                        <a:buSzPts val="900"/>
                        <a:buFont typeface="Calibri"/>
                        <a:buNone/>
                      </a:pPr>
                      <a:r>
                        <a:rPr b="1" i="0" lang="en-GB" sz="700" u="none" cap="none" strike="noStrike">
                          <a:solidFill>
                            <a:srgbClr val="000000"/>
                          </a:solidFill>
                          <a:latin typeface="Calibri"/>
                          <a:ea typeface="Calibri"/>
                          <a:cs typeface="Calibri"/>
                          <a:sym typeface="Calibri"/>
                        </a:rPr>
                        <a:t>Paper 1</a:t>
                      </a:r>
                      <a:endParaRPr sz="700" u="none" cap="none" strike="noStrike"/>
                    </a:p>
                    <a:p>
                      <a:pPr indent="0" lvl="0" marL="0" marR="0" rtl="0" algn="ctr">
                        <a:lnSpc>
                          <a:spcPct val="107000"/>
                        </a:lnSpc>
                        <a:spcBef>
                          <a:spcPts val="0"/>
                        </a:spcBef>
                        <a:spcAft>
                          <a:spcPts val="0"/>
                        </a:spcAft>
                        <a:buClr>
                          <a:srgbClr val="000000"/>
                        </a:buClr>
                        <a:buSzPts val="900"/>
                        <a:buFont typeface="Calibri"/>
                        <a:buNone/>
                      </a:pPr>
                      <a:r>
                        <a:rPr b="1" i="0" lang="en-GB" sz="700" u="none" cap="none" strike="noStrike">
                          <a:solidFill>
                            <a:srgbClr val="000000"/>
                          </a:solidFill>
                          <a:latin typeface="Calibri"/>
                          <a:ea typeface="Calibri"/>
                          <a:cs typeface="Calibri"/>
                          <a:sym typeface="Calibri"/>
                        </a:rPr>
                        <a:t>1 hour per week</a:t>
                      </a:r>
                      <a:endParaRPr sz="700" u="none" cap="none" strike="noStrike"/>
                    </a:p>
                    <a:p>
                      <a:pPr indent="0" lvl="0" marL="0" marR="0" rtl="0" algn="ctr">
                        <a:lnSpc>
                          <a:spcPct val="107000"/>
                        </a:lnSpc>
                        <a:spcBef>
                          <a:spcPts val="0"/>
                        </a:spcBef>
                        <a:spcAft>
                          <a:spcPts val="0"/>
                        </a:spcAft>
                        <a:buClr>
                          <a:srgbClr val="000000"/>
                        </a:buClr>
                        <a:buSzPts val="900"/>
                        <a:buFont typeface="Calibri"/>
                        <a:buNone/>
                      </a:pPr>
                      <a:r>
                        <a:t/>
                      </a:r>
                      <a:endParaRPr b="0" i="0" sz="700" u="none" cap="none" strike="noStrike">
                        <a:solidFill>
                          <a:srgbClr val="000000"/>
                        </a:solidFill>
                        <a:latin typeface="Calibri"/>
                        <a:ea typeface="Calibri"/>
                        <a:cs typeface="Calibri"/>
                        <a:sym typeface="Calibri"/>
                      </a:endParaRPr>
                    </a:p>
                  </a:txBody>
                  <a:tcPr marT="0" marB="0" marR="45825" marL="458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900"/>
                        <a:buFont typeface="Calibri"/>
                        <a:buNone/>
                      </a:pPr>
                      <a:r>
                        <a:rPr b="1" lang="en-GB" sz="700" u="none" cap="none" strike="noStrike"/>
                        <a:t>3.1 Fundamentals of Algorithms</a:t>
                      </a:r>
                      <a:endParaRPr b="1" sz="700" u="none" cap="none" strike="noStrike"/>
                    </a:p>
                  </a:txBody>
                  <a:tcPr marT="0" marB="0" marR="45825" marL="45825">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4C4C"/>
                    </a:solidFill>
                  </a:tcPr>
                </a:tc>
                <a:tc gridSpan="10">
                  <a:txBody>
                    <a:bodyPr/>
                    <a:lstStyle/>
                    <a:p>
                      <a:pPr indent="0" lvl="0" marL="0" marR="0" rtl="0" algn="ctr">
                        <a:lnSpc>
                          <a:spcPct val="107000"/>
                        </a:lnSpc>
                        <a:spcBef>
                          <a:spcPts val="0"/>
                        </a:spcBef>
                        <a:spcAft>
                          <a:spcPts val="0"/>
                        </a:spcAft>
                        <a:buClr>
                          <a:schemeClr val="dk1"/>
                        </a:buClr>
                        <a:buSzPts val="900"/>
                        <a:buFont typeface="Calibri"/>
                        <a:buNone/>
                      </a:pPr>
                      <a:r>
                        <a:rPr b="1" i="0" lang="en-GB" sz="700" u="none" cap="none" strike="noStrike">
                          <a:solidFill>
                            <a:schemeClr val="dk1"/>
                          </a:solidFill>
                          <a:latin typeface="Calibri"/>
                          <a:ea typeface="Calibri"/>
                          <a:cs typeface="Calibri"/>
                          <a:sym typeface="Calibri"/>
                        </a:rPr>
                        <a:t>3.2 Programming- Python</a:t>
                      </a:r>
                      <a:endParaRPr b="1" sz="700" u="none" cap="none" strike="noStrike"/>
                    </a:p>
                  </a:txBody>
                  <a:tcPr marT="0" marB="0" marR="45825" marL="45825">
                    <a:lnL cap="flat" cmpd="sng" w="12700">
                      <a:solidFill>
                        <a:schemeClr val="dk1"/>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4C"/>
                    </a:solidFill>
                  </a:tcPr>
                </a:tc>
                <a:tc hMerge="1"/>
                <a:tc hMerge="1"/>
                <a:tc hMerge="1"/>
                <a:tc hMerge="1"/>
                <a:tc hMerge="1"/>
                <a:tc hMerge="1"/>
                <a:tc hMerge="1"/>
                <a:tc hMerge="1"/>
                <a:tc hMerge="1"/>
              </a:tr>
              <a:tr h="488125">
                <a:tc rowSpan="3">
                  <a:txBody>
                    <a:bodyPr/>
                    <a:lstStyle/>
                    <a:p>
                      <a:pPr indent="0" lvl="0" marL="0" marR="0" rtl="0" algn="ctr">
                        <a:lnSpc>
                          <a:spcPct val="107000"/>
                        </a:lnSpc>
                        <a:spcBef>
                          <a:spcPts val="0"/>
                        </a:spcBef>
                        <a:spcAft>
                          <a:spcPts val="0"/>
                        </a:spcAft>
                        <a:buClr>
                          <a:schemeClr val="dk1"/>
                        </a:buClr>
                        <a:buSzPts val="900"/>
                        <a:buFont typeface="Calibri"/>
                        <a:buNone/>
                      </a:pPr>
                      <a:r>
                        <a:rPr lang="en-GB" sz="700" u="none" cap="none" strike="noStrike"/>
                        <a:t>Year 11</a:t>
                      </a:r>
                      <a:endParaRPr sz="700" u="none" cap="none" strike="noStrike"/>
                    </a:p>
                    <a:p>
                      <a:pPr indent="0" lvl="0" marL="0" marR="0" rtl="0" algn="ctr">
                        <a:lnSpc>
                          <a:spcPct val="107000"/>
                        </a:lnSpc>
                        <a:spcBef>
                          <a:spcPts val="0"/>
                        </a:spcBef>
                        <a:spcAft>
                          <a:spcPts val="0"/>
                        </a:spcAft>
                        <a:buClr>
                          <a:schemeClr val="dk1"/>
                        </a:buClr>
                        <a:buSzPts val="900"/>
                        <a:buFont typeface="Calibri"/>
                        <a:buNone/>
                      </a:pPr>
                      <a:r>
                        <a:t/>
                      </a:r>
                      <a:endParaRPr sz="700" u="none" cap="none" strike="noStrike"/>
                    </a:p>
                  </a:txBody>
                  <a:tcPr marT="0" marB="0" marR="45825" marL="45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900"/>
                        <a:buFont typeface="Calibri"/>
                        <a:buNone/>
                      </a:pPr>
                      <a:r>
                        <a:rPr b="1" i="0" lang="en-GB" sz="700" u="none" cap="none" strike="noStrike">
                          <a:solidFill>
                            <a:schemeClr val="dk1"/>
                          </a:solidFill>
                          <a:latin typeface="Calibri"/>
                          <a:ea typeface="Calibri"/>
                          <a:cs typeface="Calibri"/>
                          <a:sym typeface="Calibri"/>
                        </a:rPr>
                        <a:t>Paper 2</a:t>
                      </a:r>
                      <a:endParaRPr sz="700" u="none" cap="none" strike="noStrike"/>
                    </a:p>
                    <a:p>
                      <a:pPr indent="0" lvl="0" marL="0" marR="0" rtl="0" algn="ctr">
                        <a:lnSpc>
                          <a:spcPct val="107000"/>
                        </a:lnSpc>
                        <a:spcBef>
                          <a:spcPts val="0"/>
                        </a:spcBef>
                        <a:spcAft>
                          <a:spcPts val="0"/>
                        </a:spcAft>
                        <a:buClr>
                          <a:schemeClr val="dk1"/>
                        </a:buClr>
                        <a:buSzPts val="900"/>
                        <a:buFont typeface="Calibri"/>
                        <a:buNone/>
                      </a:pPr>
                      <a:r>
                        <a:rPr b="1" i="0" lang="en-GB" sz="700" u="none" cap="none" strike="noStrike">
                          <a:solidFill>
                            <a:schemeClr val="dk1"/>
                          </a:solidFill>
                          <a:latin typeface="Calibri"/>
                          <a:ea typeface="Calibri"/>
                          <a:cs typeface="Calibri"/>
                          <a:sym typeface="Calibri"/>
                        </a:rPr>
                        <a:t>2 hours per week</a:t>
                      </a:r>
                      <a:endParaRPr sz="700" u="none" cap="none" strike="noStrike"/>
                    </a:p>
                    <a:p>
                      <a:pPr indent="0" lvl="0" marL="0" marR="0" rtl="0" algn="ctr">
                        <a:lnSpc>
                          <a:spcPct val="107000"/>
                        </a:lnSpc>
                        <a:spcBef>
                          <a:spcPts val="0"/>
                        </a:spcBef>
                        <a:spcAft>
                          <a:spcPts val="0"/>
                        </a:spcAft>
                        <a:buClr>
                          <a:schemeClr val="dk1"/>
                        </a:buClr>
                        <a:buSzPts val="900"/>
                        <a:buFont typeface="Calibri"/>
                        <a:buNone/>
                      </a:pPr>
                      <a:r>
                        <a:t/>
                      </a:r>
                      <a:endParaRPr sz="700" u="none" cap="none" strike="noStrike"/>
                    </a:p>
                  </a:txBody>
                  <a:tcPr marT="0" marB="0" marR="45825" marL="458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900"/>
                        <a:buFont typeface="Calibri"/>
                        <a:buNone/>
                      </a:pPr>
                      <a:r>
                        <a:rPr b="1" i="0" lang="en-GB" sz="700" u="none" cap="none" strike="noStrike">
                          <a:solidFill>
                            <a:schemeClr val="dk1"/>
                          </a:solidFill>
                          <a:latin typeface="Calibri"/>
                          <a:ea typeface="Calibri"/>
                          <a:cs typeface="Calibri"/>
                          <a:sym typeface="Calibri"/>
                        </a:rPr>
                        <a:t>3.6 Cyber Security</a:t>
                      </a:r>
                      <a:endParaRPr b="1" sz="700" u="none" cap="none" strike="noStrike"/>
                    </a:p>
                  </a:txBody>
                  <a:tcPr marT="0" marB="0" marR="45825" marL="45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D34D"/>
                    </a:solidFill>
                  </a:tcPr>
                </a:tc>
                <a:tc>
                  <a:txBody>
                    <a:bodyPr/>
                    <a:lstStyle/>
                    <a:p>
                      <a:pPr indent="0" lvl="0" marL="0" marR="0" rtl="0" algn="ctr">
                        <a:lnSpc>
                          <a:spcPct val="107000"/>
                        </a:lnSpc>
                        <a:spcBef>
                          <a:spcPts val="0"/>
                        </a:spcBef>
                        <a:spcAft>
                          <a:spcPts val="0"/>
                        </a:spcAft>
                        <a:buClr>
                          <a:schemeClr val="dk1"/>
                        </a:buClr>
                        <a:buSzPts val="900"/>
                        <a:buFont typeface="Calibri"/>
                        <a:buNone/>
                      </a:pPr>
                      <a:r>
                        <a:rPr b="1" lang="en-GB" sz="700" u="none" cap="none" strike="noStrike"/>
                        <a:t>3.7 Databases and SQL</a:t>
                      </a:r>
                      <a:endParaRPr sz="1800" u="none" cap="none" strike="noStrike"/>
                    </a:p>
                  </a:txBody>
                  <a:tcPr marT="0" marB="0" marR="45825" marL="45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gridSpan="2">
                  <a:txBody>
                    <a:bodyPr/>
                    <a:lstStyle/>
                    <a:p>
                      <a:pPr indent="0" lvl="0" marL="0" marR="0" rtl="0" algn="ctr">
                        <a:lnSpc>
                          <a:spcPct val="107000"/>
                        </a:lnSpc>
                        <a:spcBef>
                          <a:spcPts val="0"/>
                        </a:spcBef>
                        <a:spcAft>
                          <a:spcPts val="0"/>
                        </a:spcAft>
                        <a:buClr>
                          <a:schemeClr val="dk1"/>
                        </a:buClr>
                        <a:buSzPts val="900"/>
                        <a:buFont typeface="Calibri"/>
                        <a:buNone/>
                      </a:pPr>
                      <a:r>
                        <a:rPr b="1" lang="en-GB" sz="700" u="none" cap="none" strike="noStrike"/>
                        <a:t>3.8 Impacts</a:t>
                      </a:r>
                      <a:endParaRPr sz="700" u="none" cap="none" strike="noStrike"/>
                    </a:p>
                  </a:txBody>
                  <a:tcPr marT="0" marB="0" marR="45825" marL="45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B94FF"/>
                    </a:solidFill>
                  </a:tcPr>
                </a:tc>
                <a:tc hMerge="1"/>
                <a:tc>
                  <a:txBody>
                    <a:bodyPr/>
                    <a:lstStyle/>
                    <a:p>
                      <a:pPr indent="0" lvl="0" marL="0" marR="0" rtl="0" algn="ctr">
                        <a:lnSpc>
                          <a:spcPct val="107000"/>
                        </a:lnSpc>
                        <a:spcBef>
                          <a:spcPts val="0"/>
                        </a:spcBef>
                        <a:spcAft>
                          <a:spcPts val="0"/>
                        </a:spcAft>
                        <a:buClr>
                          <a:schemeClr val="dk1"/>
                        </a:buClr>
                        <a:buSzPts val="900"/>
                        <a:buFont typeface="Calibri"/>
                        <a:buNone/>
                      </a:pPr>
                      <a:r>
                        <a:rPr b="1" lang="en-GB" sz="700" u="none" cap="none" strike="noStrike"/>
                        <a:t>3.3 Data Representation</a:t>
                      </a:r>
                      <a:endParaRPr sz="1800" u="none" cap="none" strike="noStrike"/>
                    </a:p>
                  </a:txBody>
                  <a:tcPr marT="0" marB="0" marR="45825" marL="45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B0C3E6"/>
                    </a:solidFill>
                  </a:tcPr>
                </a:tc>
                <a:tc gridSpan="2">
                  <a:txBody>
                    <a:bodyPr/>
                    <a:lstStyle/>
                    <a:p>
                      <a:pPr indent="0" lvl="0" marL="0" marR="0" rtl="0" algn="ctr">
                        <a:lnSpc>
                          <a:spcPct val="100000"/>
                        </a:lnSpc>
                        <a:spcBef>
                          <a:spcPts val="0"/>
                        </a:spcBef>
                        <a:spcAft>
                          <a:spcPts val="0"/>
                        </a:spcAft>
                        <a:buClr>
                          <a:schemeClr val="dk1"/>
                        </a:buClr>
                        <a:buSzPts val="700"/>
                        <a:buFont typeface="Arial"/>
                        <a:buNone/>
                      </a:pPr>
                      <a:r>
                        <a:rPr b="1" i="0" lang="en-GB" sz="700" u="none" cap="none" strike="noStrike">
                          <a:solidFill>
                            <a:schemeClr val="dk1"/>
                          </a:solidFill>
                          <a:latin typeface="Arial"/>
                          <a:ea typeface="Arial"/>
                          <a:cs typeface="Arial"/>
                          <a:sym typeface="Arial"/>
                        </a:rPr>
                        <a:t>3.4 Computer Systems</a:t>
                      </a:r>
                      <a:endParaRPr sz="700" u="none" cap="none" strike="noStrike">
                        <a:latin typeface="Arial"/>
                        <a:ea typeface="Arial"/>
                        <a:cs typeface="Arial"/>
                        <a:sym typeface="Arial"/>
                      </a:endParaRPr>
                    </a:p>
                  </a:txBody>
                  <a:tcPr marT="0" marB="0" marR="45825" marL="45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A2EDA4"/>
                    </a:solidFill>
                  </a:tcPr>
                </a:tc>
                <a:tc hMerge="1"/>
                <a:tc gridSpan="2">
                  <a:txBody>
                    <a:bodyPr/>
                    <a:lstStyle/>
                    <a:p>
                      <a:pPr indent="0" lvl="0" marL="0" marR="0" rtl="0" algn="ctr">
                        <a:lnSpc>
                          <a:spcPct val="107000"/>
                        </a:lnSpc>
                        <a:spcBef>
                          <a:spcPts val="0"/>
                        </a:spcBef>
                        <a:spcAft>
                          <a:spcPts val="0"/>
                        </a:spcAft>
                        <a:buClr>
                          <a:schemeClr val="dk1"/>
                        </a:buClr>
                        <a:buSzPts val="900"/>
                        <a:buFont typeface="Calibri"/>
                        <a:buNone/>
                      </a:pPr>
                      <a:r>
                        <a:rPr b="1" lang="en-GB" sz="700" u="none" cap="none" strike="noStrike"/>
                        <a:t>3.5 Networks</a:t>
                      </a:r>
                      <a:endParaRPr sz="700" u="none" cap="none" strike="noStrike"/>
                    </a:p>
                  </a:txBody>
                  <a:tcPr marT="0" marB="0" marR="45825" marL="45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90BD"/>
                    </a:solidFill>
                  </a:tcPr>
                </a:tc>
                <a:tc hMerge="1"/>
                <a:tc>
                  <a:txBody>
                    <a:bodyPr/>
                    <a:lstStyle/>
                    <a:p>
                      <a:pPr indent="0" lvl="0" marL="0" marR="0" rtl="0" algn="ctr">
                        <a:lnSpc>
                          <a:spcPct val="107000"/>
                        </a:lnSpc>
                        <a:spcBef>
                          <a:spcPts val="0"/>
                        </a:spcBef>
                        <a:spcAft>
                          <a:spcPts val="0"/>
                        </a:spcAft>
                        <a:buClr>
                          <a:schemeClr val="dk1"/>
                        </a:buClr>
                        <a:buSzPts val="900"/>
                        <a:buFont typeface="Calibri"/>
                        <a:buNone/>
                      </a:pPr>
                      <a:r>
                        <a:rPr lang="en-GB" sz="700" u="none" cap="none" strike="noStrike"/>
                        <a:t>Paper 1 Revision</a:t>
                      </a:r>
                      <a:endParaRPr sz="1800" u="none" cap="none" strike="noStrike"/>
                    </a:p>
                  </a:txBody>
                  <a:tcPr marT="0" marB="0" marR="45825" marL="45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alpha val="69019"/>
                      </a:schemeClr>
                    </a:solidFill>
                  </a:tcPr>
                </a:tc>
                <a:tc rowSpan="3">
                  <a:txBody>
                    <a:bodyPr/>
                    <a:lstStyle/>
                    <a:p>
                      <a:pPr indent="0" lvl="0" marL="0" marR="0" rtl="0" algn="ctr">
                        <a:lnSpc>
                          <a:spcPct val="107000"/>
                        </a:lnSpc>
                        <a:spcBef>
                          <a:spcPts val="0"/>
                        </a:spcBef>
                        <a:spcAft>
                          <a:spcPts val="0"/>
                        </a:spcAft>
                        <a:buClr>
                          <a:schemeClr val="dk1"/>
                        </a:buClr>
                        <a:buSzPts val="900"/>
                        <a:buFont typeface="Calibri"/>
                        <a:buNone/>
                      </a:pPr>
                      <a:r>
                        <a:rPr b="1" i="0" lang="en-GB" sz="700" u="none" cap="none" strike="noStrike">
                          <a:solidFill>
                            <a:schemeClr val="dk1"/>
                          </a:solidFill>
                          <a:latin typeface="Calibri"/>
                          <a:ea typeface="Calibri"/>
                          <a:cs typeface="Calibri"/>
                          <a:sym typeface="Calibri"/>
                        </a:rPr>
                        <a:t>Paper 1 and Paper Exams</a:t>
                      </a:r>
                      <a:endParaRPr b="1" sz="700" u="none" cap="none" strike="noStrike"/>
                    </a:p>
                  </a:txBody>
                  <a:tcPr marT="0" marB="0" marR="45825" marL="458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B cap="flat" cmpd="sng" w="12700">
                      <a:solidFill>
                        <a:srgbClr val="000000"/>
                      </a:solidFill>
                      <a:prstDash val="solid"/>
                      <a:round/>
                      <a:headEnd len="sm" w="sm" type="none"/>
                      <a:tailEnd len="sm" w="sm" type="none"/>
                    </a:lnB>
                    <a:solidFill>
                      <a:schemeClr val="lt1"/>
                    </a:solidFill>
                  </a:tcPr>
                </a:tc>
              </a:tr>
              <a:tr h="175250">
                <a:tc vMerge="1"/>
                <a:tc rowSpan="2">
                  <a:txBody>
                    <a:bodyPr/>
                    <a:lstStyle/>
                    <a:p>
                      <a:pPr indent="0" lvl="0" marL="0" marR="0" rtl="0" algn="ctr">
                        <a:lnSpc>
                          <a:spcPct val="107000"/>
                        </a:lnSpc>
                        <a:spcBef>
                          <a:spcPts val="0"/>
                        </a:spcBef>
                        <a:spcAft>
                          <a:spcPts val="0"/>
                        </a:spcAft>
                        <a:buClr>
                          <a:srgbClr val="000000"/>
                        </a:buClr>
                        <a:buSzPts val="900"/>
                        <a:buFont typeface="Calibri"/>
                        <a:buNone/>
                      </a:pPr>
                      <a:r>
                        <a:rPr b="1" i="0" lang="en-GB" sz="700" u="none" cap="none" strike="noStrike">
                          <a:solidFill>
                            <a:srgbClr val="000000"/>
                          </a:solidFill>
                          <a:latin typeface="Calibri"/>
                          <a:ea typeface="Calibri"/>
                          <a:cs typeface="Calibri"/>
                          <a:sym typeface="Calibri"/>
                        </a:rPr>
                        <a:t>Paper 1</a:t>
                      </a:r>
                      <a:endParaRPr sz="700" u="none" cap="none" strike="noStrike"/>
                    </a:p>
                    <a:p>
                      <a:pPr indent="0" lvl="0" marL="0" marR="0" rtl="0" algn="ctr">
                        <a:lnSpc>
                          <a:spcPct val="107000"/>
                        </a:lnSpc>
                        <a:spcBef>
                          <a:spcPts val="0"/>
                        </a:spcBef>
                        <a:spcAft>
                          <a:spcPts val="0"/>
                        </a:spcAft>
                        <a:buClr>
                          <a:srgbClr val="000000"/>
                        </a:buClr>
                        <a:buSzPts val="900"/>
                        <a:buFont typeface="Calibri"/>
                        <a:buNone/>
                      </a:pPr>
                      <a:r>
                        <a:rPr b="1" i="0" lang="en-GB" sz="700" u="none" cap="none" strike="noStrike">
                          <a:solidFill>
                            <a:srgbClr val="000000"/>
                          </a:solidFill>
                          <a:latin typeface="Calibri"/>
                          <a:ea typeface="Calibri"/>
                          <a:cs typeface="Calibri"/>
                          <a:sym typeface="Calibri"/>
                        </a:rPr>
                        <a:t>1 hour per week</a:t>
                      </a:r>
                      <a:endParaRPr b="0" i="0" sz="700" u="none" cap="none" strike="noStrike">
                        <a:solidFill>
                          <a:srgbClr val="000000"/>
                        </a:solidFill>
                        <a:latin typeface="Calibri"/>
                        <a:ea typeface="Calibri"/>
                        <a:cs typeface="Calibri"/>
                        <a:sym typeface="Calibri"/>
                      </a:endParaRPr>
                    </a:p>
                  </a:txBody>
                  <a:tcPr marT="0" marB="0" marR="45825" marL="458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gridSpan="10">
                  <a:txBody>
                    <a:bodyPr/>
                    <a:lstStyle/>
                    <a:p>
                      <a:pPr indent="0" lvl="0" marL="0" marR="0" rtl="0" algn="ctr">
                        <a:lnSpc>
                          <a:spcPct val="107000"/>
                        </a:lnSpc>
                        <a:spcBef>
                          <a:spcPts val="0"/>
                        </a:spcBef>
                        <a:spcAft>
                          <a:spcPts val="0"/>
                        </a:spcAft>
                        <a:buClr>
                          <a:schemeClr val="dk1"/>
                        </a:buClr>
                        <a:buSzPts val="900"/>
                        <a:buFont typeface="Calibri"/>
                        <a:buNone/>
                      </a:pPr>
                      <a:r>
                        <a:rPr b="1" i="0" lang="en-GB" sz="700" u="none" cap="none" strike="noStrike">
                          <a:solidFill>
                            <a:schemeClr val="dk1"/>
                          </a:solidFill>
                          <a:latin typeface="Calibri"/>
                          <a:ea typeface="Calibri"/>
                          <a:cs typeface="Calibri"/>
                          <a:sym typeface="Calibri"/>
                        </a:rPr>
                        <a:t>3.1 Fundamentals of Algorithms</a:t>
                      </a:r>
                      <a:endParaRPr sz="700" u="none" cap="none" strike="noStrike"/>
                    </a:p>
                  </a:txBody>
                  <a:tcPr marT="0" marB="0" marR="45825" marL="458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0000">
                        <a:alpha val="69019"/>
                      </a:srgbClr>
                    </a:solidFill>
                  </a:tcPr>
                </a:tc>
                <a:tc hMerge="1"/>
                <a:tc hMerge="1"/>
                <a:tc hMerge="1"/>
                <a:tc hMerge="1"/>
                <a:tc hMerge="1"/>
                <a:tc hMerge="1"/>
                <a:tc hMerge="1"/>
                <a:tc hMerge="1"/>
                <a:tc hMerge="1"/>
                <a:tc vMerge="1"/>
              </a:tr>
              <a:tr h="178525">
                <a:tc vMerge="1"/>
                <a:tc vMerge="1"/>
                <a:tc gridSpan="10">
                  <a:txBody>
                    <a:bodyPr/>
                    <a:lstStyle/>
                    <a:p>
                      <a:pPr indent="0" lvl="0" marL="0" marR="0" rtl="0" algn="ctr">
                        <a:lnSpc>
                          <a:spcPct val="107000"/>
                        </a:lnSpc>
                        <a:spcBef>
                          <a:spcPts val="0"/>
                        </a:spcBef>
                        <a:spcAft>
                          <a:spcPts val="0"/>
                        </a:spcAft>
                        <a:buClr>
                          <a:srgbClr val="000000"/>
                        </a:buClr>
                        <a:buSzPts val="900"/>
                        <a:buFont typeface="Calibri"/>
                        <a:buNone/>
                      </a:pPr>
                      <a:r>
                        <a:rPr b="1" i="0" lang="en-GB" sz="700" u="none" cap="none" strike="noStrike">
                          <a:solidFill>
                            <a:srgbClr val="000000"/>
                          </a:solidFill>
                          <a:latin typeface="Calibri"/>
                          <a:ea typeface="Calibri"/>
                          <a:cs typeface="Calibri"/>
                          <a:sym typeface="Calibri"/>
                        </a:rPr>
                        <a:t>3.2 Programming-Python</a:t>
                      </a:r>
                      <a:endParaRPr sz="700" u="none" cap="none" strike="noStrike"/>
                    </a:p>
                  </a:txBody>
                  <a:tcPr marT="0" marB="0" marR="45825" marL="458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4C">
                        <a:alpha val="69019"/>
                      </a:srgbClr>
                    </a:solidFill>
                  </a:tcPr>
                </a:tc>
                <a:tc hMerge="1"/>
                <a:tc hMerge="1"/>
                <a:tc hMerge="1"/>
                <a:tc hMerge="1"/>
                <a:tc hMerge="1"/>
                <a:tc hMerge="1"/>
                <a:tc hMerge="1"/>
                <a:tc hMerge="1"/>
                <a:tc hMerge="1"/>
                <a:tc vMerge="1"/>
              </a:tr>
              <a:tr h="178525">
                <a:tc gridSpan="13">
                  <a:txBody>
                    <a:bodyPr/>
                    <a:lstStyle/>
                    <a:p>
                      <a:pPr indent="0" lvl="0" marL="0" marR="0" rtl="0" algn="ctr">
                        <a:lnSpc>
                          <a:spcPct val="107000"/>
                        </a:lnSpc>
                        <a:spcBef>
                          <a:spcPts val="0"/>
                        </a:spcBef>
                        <a:spcAft>
                          <a:spcPts val="0"/>
                        </a:spcAft>
                        <a:buClr>
                          <a:schemeClr val="dk1"/>
                        </a:buClr>
                        <a:buSzPts val="900"/>
                        <a:buFont typeface="Calibri"/>
                        <a:buNone/>
                      </a:pPr>
                      <a:r>
                        <a:rPr lang="en-GB" sz="700" u="none" cap="none" strike="noStrike"/>
                        <a:t>Digital Literacy and Information Technology will be developed through activities in all units</a:t>
                      </a:r>
                      <a:endParaRPr sz="700" u="none" cap="none" strike="noStrike"/>
                    </a:p>
                  </a:txBody>
                  <a:tcPr marT="0" marB="0" marR="45825" marL="458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c hMerge="1"/>
                <a:tc hMerge="1"/>
                <a:tc hMerge="1"/>
                <a:tc hMerge="1"/>
                <a:tc hMerge="1"/>
                <a:tc hMerge="1"/>
                <a:tc hMerge="1"/>
                <a:tc hMerge="1"/>
                <a:tc hMerge="1"/>
                <a:tc hMerge="1"/>
                <a:tc hMerge="1"/>
              </a:tr>
            </a:tbl>
          </a:graphicData>
        </a:graphic>
      </p:graphicFrame>
      <p:sp>
        <p:nvSpPr>
          <p:cNvPr id="230" name="Google Shape;230;p28"/>
          <p:cNvSpPr txBox="1"/>
          <p:nvPr/>
        </p:nvSpPr>
        <p:spPr>
          <a:xfrm>
            <a:off x="6195565" y="147960"/>
            <a:ext cx="5892127" cy="372654"/>
          </a:xfrm>
          <a:prstGeom prst="rect">
            <a:avLst/>
          </a:prstGeom>
          <a:noFill/>
          <a:ln>
            <a:noFill/>
          </a:ln>
        </p:spPr>
        <p:txBody>
          <a:bodyPr anchorCtr="0" anchor="t" bIns="32125" lIns="64275" spcFirstLastPara="1" rIns="64275" wrap="square" tIns="32125">
            <a:spAutoFit/>
          </a:bodyPr>
          <a:lstStyle/>
          <a:p>
            <a:pPr indent="0" lvl="0" marL="0" marR="0" rtl="0" algn="ctr">
              <a:lnSpc>
                <a:spcPct val="100000"/>
              </a:lnSpc>
              <a:spcBef>
                <a:spcPts val="0"/>
              </a:spcBef>
              <a:spcAft>
                <a:spcPts val="0"/>
              </a:spcAft>
              <a:buClr>
                <a:srgbClr val="000000"/>
              </a:buClr>
              <a:buSzPts val="1400"/>
              <a:buFont typeface="Century Gothic"/>
              <a:buNone/>
            </a:pPr>
            <a:r>
              <a:rPr b="1" i="0" lang="en-GB" sz="2000" u="sng" cap="none" strike="noStrike">
                <a:solidFill>
                  <a:srgbClr val="000000"/>
                </a:solidFill>
                <a:latin typeface="Century Gothic"/>
                <a:ea typeface="Century Gothic"/>
                <a:cs typeface="Century Gothic"/>
                <a:sym typeface="Century Gothic"/>
              </a:rPr>
              <a:t>Computer Science End Point </a:t>
            </a:r>
            <a:endParaRPr b="0" i="0" sz="1100" u="none" cap="none" strike="noStrike">
              <a:solidFill>
                <a:srgbClr val="000000"/>
              </a:solidFill>
              <a:latin typeface="Arial"/>
              <a:ea typeface="Arial"/>
              <a:cs typeface="Arial"/>
              <a:sym typeface="Arial"/>
            </a:endParaRPr>
          </a:p>
        </p:txBody>
      </p:sp>
      <p:pic>
        <p:nvPicPr>
          <p:cNvPr id="231" name="Google Shape;231;p28"/>
          <p:cNvPicPr preferRelativeResize="0"/>
          <p:nvPr/>
        </p:nvPicPr>
        <p:blipFill rotWithShape="1">
          <a:blip r:embed="rId3">
            <a:alphaModFix/>
          </a:blip>
          <a:srcRect b="0" l="0" r="0" t="0"/>
          <a:stretch/>
        </p:blipFill>
        <p:spPr>
          <a:xfrm>
            <a:off x="114406" y="45390"/>
            <a:ext cx="5710322" cy="2703994"/>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1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