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0"/>
  </p:notesMasterIdLst>
  <p:sldIdLst>
    <p:sldId id="256" r:id="rId3"/>
    <p:sldId id="266" r:id="rId4"/>
    <p:sldId id="261" r:id="rId5"/>
    <p:sldId id="263" r:id="rId6"/>
    <p:sldId id="260" r:id="rId7"/>
    <p:sldId id="264" r:id="rId8"/>
    <p:sldId id="26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3438" autoAdjust="0"/>
  </p:normalViewPr>
  <p:slideViewPr>
    <p:cSldViewPr snapToGrid="0">
      <p:cViewPr varScale="1">
        <p:scale>
          <a:sx n="70" d="100"/>
          <a:sy n="70" d="100"/>
        </p:scale>
        <p:origin x="211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9720359-6DB5-426A-AD82-D0607DF5E46C}" type="datetimeFigureOut">
              <a:rPr lang="en-GB" smtClean="0"/>
              <a:t>16/06/2026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8ABA79-F621-4A08-8F35-D646CEA9D9F0}" type="slidenum">
              <a:rPr lang="en-GB" smtClean="0"/>
              <a:t>‹#›</a:t>
            </a:fld>
            <a:endParaRPr lang="en-GB"/>
          </a:p>
        </p:txBody>
      </p:sp>
    </p:spTree>
    <p:extLst>
      <p:ext uri="{BB962C8B-B14F-4D97-AF65-F5344CB8AC3E}">
        <p14:creationId xmlns:p14="http://schemas.microsoft.com/office/powerpoint/2010/main" val="34413670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6" name="Google Shape;86;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95" name="Google Shape;95;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lang="en-GB" dirty="0"/>
          </a:p>
        </p:txBody>
      </p:sp>
      <p:sp>
        <p:nvSpPr>
          <p:cNvPr id="142" name="Google Shape;142;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5:notes"/>
          <p:cNvSpPr txBox="1">
            <a:spLocks noGrp="1"/>
          </p:cNvSpPr>
          <p:nvPr>
            <p:ph type="body" idx="1"/>
          </p:nvPr>
        </p:nvSpPr>
        <p:spPr>
          <a:xfrm>
            <a:off x="679450" y="4776788"/>
            <a:ext cx="5438775" cy="39084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53" name="Google Shape;253;p5: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3:notes"/>
          <p:cNvSpPr txBox="1">
            <a:spLocks noGrp="1"/>
          </p:cNvSpPr>
          <p:nvPr>
            <p:ph type="body" idx="1"/>
          </p:nvPr>
        </p:nvSpPr>
        <p:spPr>
          <a:xfrm>
            <a:off x="679450" y="4776788"/>
            <a:ext cx="5438775" cy="39084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01" name="Google Shape;101;p3: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6:notes"/>
          <p:cNvSpPr txBox="1">
            <a:spLocks noGrp="1"/>
          </p:cNvSpPr>
          <p:nvPr>
            <p:ph type="body" idx="1"/>
          </p:nvPr>
        </p:nvSpPr>
        <p:spPr>
          <a:xfrm>
            <a:off x="679450" y="4776788"/>
            <a:ext cx="5438775" cy="39084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26" name="Google Shape;326;p6: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4" name="Google Shape;234;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SzPts val="1400"/>
              <a:buNone/>
            </a:pPr>
            <a:endParaRPr/>
          </a:p>
        </p:txBody>
      </p:sp>
      <p:sp>
        <p:nvSpPr>
          <p:cNvPr id="235" name="Google Shape;235;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SzPts val="1200"/>
              <a:buNone/>
            </a:pPr>
            <a:fld id="{00000000-1234-1234-1234-123412341234}" type="slidenum">
              <a:rPr lang="en-GB" sz="1200" b="0" i="0" u="none" strike="noStrike" cap="none">
                <a:solidFill>
                  <a:schemeClr val="dk1"/>
                </a:solidFill>
                <a:latin typeface="Calibri"/>
                <a:ea typeface="Calibri"/>
                <a:cs typeface="Calibri"/>
                <a:sym typeface="Calibri"/>
              </a:rPr>
              <a:t>7</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9F741-48D4-4DBD-8C63-8F3C010F027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557C2AB1-758B-418C-B8FC-028FFB23F9E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C0BBFEC1-922F-4664-A8C1-5D773F6125EF}"/>
              </a:ext>
            </a:extLst>
          </p:cNvPr>
          <p:cNvSpPr>
            <a:spLocks noGrp="1"/>
          </p:cNvSpPr>
          <p:nvPr>
            <p:ph type="dt" sz="half" idx="10"/>
          </p:nvPr>
        </p:nvSpPr>
        <p:spPr/>
        <p:txBody>
          <a:bodyPr/>
          <a:lstStyle/>
          <a:p>
            <a:fld id="{728E3782-DB10-4DBD-A5DD-C904F5A57E98}" type="datetimeFigureOut">
              <a:rPr lang="en-GB" smtClean="0"/>
              <a:t>16/06/2026</a:t>
            </a:fld>
            <a:endParaRPr lang="en-GB"/>
          </a:p>
        </p:txBody>
      </p:sp>
      <p:sp>
        <p:nvSpPr>
          <p:cNvPr id="5" name="Footer Placeholder 4">
            <a:extLst>
              <a:ext uri="{FF2B5EF4-FFF2-40B4-BE49-F238E27FC236}">
                <a16:creationId xmlns:a16="http://schemas.microsoft.com/office/drawing/2014/main" id="{6C76CA87-AEF4-4B92-B1CE-6314BDCB02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84FD4E6-E2E6-4B29-BD00-3E9F19AF263D}"/>
              </a:ext>
            </a:extLst>
          </p:cNvPr>
          <p:cNvSpPr>
            <a:spLocks noGrp="1"/>
          </p:cNvSpPr>
          <p:nvPr>
            <p:ph type="sldNum" sz="quarter" idx="12"/>
          </p:nvPr>
        </p:nvSpPr>
        <p:spPr/>
        <p:txBody>
          <a:bodyPr/>
          <a:lstStyle/>
          <a:p>
            <a:fld id="{43942352-A0E0-4772-A31F-4703C4EFA031}" type="slidenum">
              <a:rPr lang="en-GB" smtClean="0"/>
              <a:t>‹#›</a:t>
            </a:fld>
            <a:endParaRPr lang="en-GB"/>
          </a:p>
        </p:txBody>
      </p:sp>
    </p:spTree>
    <p:extLst>
      <p:ext uri="{BB962C8B-B14F-4D97-AF65-F5344CB8AC3E}">
        <p14:creationId xmlns:p14="http://schemas.microsoft.com/office/powerpoint/2010/main" val="18653552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0E4C8C-D884-4E14-A2E0-730478CDAE6C}"/>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0DD0A912-C2A0-486A-B677-14E90135B81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CD213E2-024B-4418-B6EA-6F9D5757746E}"/>
              </a:ext>
            </a:extLst>
          </p:cNvPr>
          <p:cNvSpPr>
            <a:spLocks noGrp="1"/>
          </p:cNvSpPr>
          <p:nvPr>
            <p:ph type="dt" sz="half" idx="10"/>
          </p:nvPr>
        </p:nvSpPr>
        <p:spPr/>
        <p:txBody>
          <a:bodyPr/>
          <a:lstStyle/>
          <a:p>
            <a:fld id="{728E3782-DB10-4DBD-A5DD-C904F5A57E98}" type="datetimeFigureOut">
              <a:rPr lang="en-GB" smtClean="0"/>
              <a:t>16/06/2026</a:t>
            </a:fld>
            <a:endParaRPr lang="en-GB"/>
          </a:p>
        </p:txBody>
      </p:sp>
      <p:sp>
        <p:nvSpPr>
          <p:cNvPr id="5" name="Footer Placeholder 4">
            <a:extLst>
              <a:ext uri="{FF2B5EF4-FFF2-40B4-BE49-F238E27FC236}">
                <a16:creationId xmlns:a16="http://schemas.microsoft.com/office/drawing/2014/main" id="{011CBF21-6A89-4DD1-85E0-097B7204DC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02EC256-E36A-4B12-8713-AB4B7BEF6B62}"/>
              </a:ext>
            </a:extLst>
          </p:cNvPr>
          <p:cNvSpPr>
            <a:spLocks noGrp="1"/>
          </p:cNvSpPr>
          <p:nvPr>
            <p:ph type="sldNum" sz="quarter" idx="12"/>
          </p:nvPr>
        </p:nvSpPr>
        <p:spPr/>
        <p:txBody>
          <a:bodyPr/>
          <a:lstStyle/>
          <a:p>
            <a:fld id="{43942352-A0E0-4772-A31F-4703C4EFA031}" type="slidenum">
              <a:rPr lang="en-GB" smtClean="0"/>
              <a:t>‹#›</a:t>
            </a:fld>
            <a:endParaRPr lang="en-GB"/>
          </a:p>
        </p:txBody>
      </p:sp>
    </p:spTree>
    <p:extLst>
      <p:ext uri="{BB962C8B-B14F-4D97-AF65-F5344CB8AC3E}">
        <p14:creationId xmlns:p14="http://schemas.microsoft.com/office/powerpoint/2010/main" val="19197402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7CE548-1A79-405B-99AF-DF2CEA5A618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236D625C-A491-4372-8829-1D6B03AEEBA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69FE263-BA7C-4815-A126-A41B2E875BE7}"/>
              </a:ext>
            </a:extLst>
          </p:cNvPr>
          <p:cNvSpPr>
            <a:spLocks noGrp="1"/>
          </p:cNvSpPr>
          <p:nvPr>
            <p:ph type="dt" sz="half" idx="10"/>
          </p:nvPr>
        </p:nvSpPr>
        <p:spPr/>
        <p:txBody>
          <a:bodyPr/>
          <a:lstStyle/>
          <a:p>
            <a:fld id="{728E3782-DB10-4DBD-A5DD-C904F5A57E98}" type="datetimeFigureOut">
              <a:rPr lang="en-GB" smtClean="0"/>
              <a:t>16/06/2026</a:t>
            </a:fld>
            <a:endParaRPr lang="en-GB"/>
          </a:p>
        </p:txBody>
      </p:sp>
      <p:sp>
        <p:nvSpPr>
          <p:cNvPr id="5" name="Footer Placeholder 4">
            <a:extLst>
              <a:ext uri="{FF2B5EF4-FFF2-40B4-BE49-F238E27FC236}">
                <a16:creationId xmlns:a16="http://schemas.microsoft.com/office/drawing/2014/main" id="{B479E7B5-4E7C-4CF9-81F8-F2B21F2A19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9DBCDB-D8D5-41FA-A207-0BEA93D69DCB}"/>
              </a:ext>
            </a:extLst>
          </p:cNvPr>
          <p:cNvSpPr>
            <a:spLocks noGrp="1"/>
          </p:cNvSpPr>
          <p:nvPr>
            <p:ph type="sldNum" sz="quarter" idx="12"/>
          </p:nvPr>
        </p:nvSpPr>
        <p:spPr/>
        <p:txBody>
          <a:bodyPr/>
          <a:lstStyle/>
          <a:p>
            <a:fld id="{43942352-A0E0-4772-A31F-4703C4EFA031}" type="slidenum">
              <a:rPr lang="en-GB" smtClean="0"/>
              <a:t>‹#›</a:t>
            </a:fld>
            <a:endParaRPr lang="en-GB"/>
          </a:p>
        </p:txBody>
      </p:sp>
    </p:spTree>
    <p:extLst>
      <p:ext uri="{BB962C8B-B14F-4D97-AF65-F5344CB8AC3E}">
        <p14:creationId xmlns:p14="http://schemas.microsoft.com/office/powerpoint/2010/main" val="41974961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844C-679E-45D0-B8D2-7694991E07E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BC75CA79-782C-426F-BB59-9A549F0CBEF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9C6DEE23-157B-40E3-B935-5397BF6B7A7A}"/>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080A8A23-002E-4FC7-BBF3-02E43ABB5A3C}"/>
              </a:ext>
            </a:extLst>
          </p:cNvPr>
          <p:cNvSpPr>
            <a:spLocks noGrp="1"/>
          </p:cNvSpPr>
          <p:nvPr>
            <p:ph type="dt" sz="half" idx="10"/>
          </p:nvPr>
        </p:nvSpPr>
        <p:spPr/>
        <p:txBody>
          <a:bodyPr/>
          <a:lstStyle/>
          <a:p>
            <a:fld id="{728E3782-DB10-4DBD-A5DD-C904F5A57E98}" type="datetimeFigureOut">
              <a:rPr lang="en-GB" smtClean="0"/>
              <a:t>16/06/2026</a:t>
            </a:fld>
            <a:endParaRPr lang="en-GB"/>
          </a:p>
        </p:txBody>
      </p:sp>
      <p:sp>
        <p:nvSpPr>
          <p:cNvPr id="6" name="Footer Placeholder 5">
            <a:extLst>
              <a:ext uri="{FF2B5EF4-FFF2-40B4-BE49-F238E27FC236}">
                <a16:creationId xmlns:a16="http://schemas.microsoft.com/office/drawing/2014/main" id="{FA00A54E-DF0A-4D24-BF1C-FD5EA4B6C84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71A979D-2AD7-4AC3-8001-1D90BD2FF0F6}"/>
              </a:ext>
            </a:extLst>
          </p:cNvPr>
          <p:cNvSpPr>
            <a:spLocks noGrp="1"/>
          </p:cNvSpPr>
          <p:nvPr>
            <p:ph type="sldNum" sz="quarter" idx="12"/>
          </p:nvPr>
        </p:nvSpPr>
        <p:spPr/>
        <p:txBody>
          <a:bodyPr/>
          <a:lstStyle/>
          <a:p>
            <a:fld id="{43942352-A0E0-4772-A31F-4703C4EFA031}" type="slidenum">
              <a:rPr lang="en-GB" smtClean="0"/>
              <a:t>‹#›</a:t>
            </a:fld>
            <a:endParaRPr lang="en-GB"/>
          </a:p>
        </p:txBody>
      </p:sp>
    </p:spTree>
    <p:extLst>
      <p:ext uri="{BB962C8B-B14F-4D97-AF65-F5344CB8AC3E}">
        <p14:creationId xmlns:p14="http://schemas.microsoft.com/office/powerpoint/2010/main" val="4177475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CFD34F-5BEB-4862-89D4-B52536E1BBE7}"/>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707D199E-156C-4FEE-A285-8E3329B13DD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F9068CB-19B1-43EA-9EB9-F4573ECDD34F}"/>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68B5C324-35E8-4242-9FA3-F67894EC48A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03040BD-8AB5-4368-BD5E-B46125EC957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76C8753C-060C-4A79-82DD-E202AD380AEC}"/>
              </a:ext>
            </a:extLst>
          </p:cNvPr>
          <p:cNvSpPr>
            <a:spLocks noGrp="1"/>
          </p:cNvSpPr>
          <p:nvPr>
            <p:ph type="dt" sz="half" idx="10"/>
          </p:nvPr>
        </p:nvSpPr>
        <p:spPr/>
        <p:txBody>
          <a:bodyPr/>
          <a:lstStyle/>
          <a:p>
            <a:fld id="{728E3782-DB10-4DBD-A5DD-C904F5A57E98}" type="datetimeFigureOut">
              <a:rPr lang="en-GB" smtClean="0"/>
              <a:t>16/06/2026</a:t>
            </a:fld>
            <a:endParaRPr lang="en-GB"/>
          </a:p>
        </p:txBody>
      </p:sp>
      <p:sp>
        <p:nvSpPr>
          <p:cNvPr id="8" name="Footer Placeholder 7">
            <a:extLst>
              <a:ext uri="{FF2B5EF4-FFF2-40B4-BE49-F238E27FC236}">
                <a16:creationId xmlns:a16="http://schemas.microsoft.com/office/drawing/2014/main" id="{2042EACA-CE96-4697-96B7-790CDE42703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BC123CA-FA06-4C32-9C93-8CD13A682840}"/>
              </a:ext>
            </a:extLst>
          </p:cNvPr>
          <p:cNvSpPr>
            <a:spLocks noGrp="1"/>
          </p:cNvSpPr>
          <p:nvPr>
            <p:ph type="sldNum" sz="quarter" idx="12"/>
          </p:nvPr>
        </p:nvSpPr>
        <p:spPr/>
        <p:txBody>
          <a:bodyPr/>
          <a:lstStyle/>
          <a:p>
            <a:fld id="{43942352-A0E0-4772-A31F-4703C4EFA031}" type="slidenum">
              <a:rPr lang="en-GB" smtClean="0"/>
              <a:t>‹#›</a:t>
            </a:fld>
            <a:endParaRPr lang="en-GB"/>
          </a:p>
        </p:txBody>
      </p:sp>
    </p:spTree>
    <p:extLst>
      <p:ext uri="{BB962C8B-B14F-4D97-AF65-F5344CB8AC3E}">
        <p14:creationId xmlns:p14="http://schemas.microsoft.com/office/powerpoint/2010/main" val="39999466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5EA367-8EC2-448F-BA81-AF32CBE0CE35}"/>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70FE6190-4B50-446B-BEFD-2DE57FE0892E}"/>
              </a:ext>
            </a:extLst>
          </p:cNvPr>
          <p:cNvSpPr>
            <a:spLocks noGrp="1"/>
          </p:cNvSpPr>
          <p:nvPr>
            <p:ph type="dt" sz="half" idx="10"/>
          </p:nvPr>
        </p:nvSpPr>
        <p:spPr/>
        <p:txBody>
          <a:bodyPr/>
          <a:lstStyle/>
          <a:p>
            <a:fld id="{728E3782-DB10-4DBD-A5DD-C904F5A57E98}" type="datetimeFigureOut">
              <a:rPr lang="en-GB" smtClean="0"/>
              <a:t>16/06/2026</a:t>
            </a:fld>
            <a:endParaRPr lang="en-GB"/>
          </a:p>
        </p:txBody>
      </p:sp>
      <p:sp>
        <p:nvSpPr>
          <p:cNvPr id="4" name="Footer Placeholder 3">
            <a:extLst>
              <a:ext uri="{FF2B5EF4-FFF2-40B4-BE49-F238E27FC236}">
                <a16:creationId xmlns:a16="http://schemas.microsoft.com/office/drawing/2014/main" id="{2AEA89FB-3ED1-4954-A325-4DB7711E700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FF7930C-0628-4C9E-8520-DEF298EFFD5B}"/>
              </a:ext>
            </a:extLst>
          </p:cNvPr>
          <p:cNvSpPr>
            <a:spLocks noGrp="1"/>
          </p:cNvSpPr>
          <p:nvPr>
            <p:ph type="sldNum" sz="quarter" idx="12"/>
          </p:nvPr>
        </p:nvSpPr>
        <p:spPr/>
        <p:txBody>
          <a:bodyPr/>
          <a:lstStyle/>
          <a:p>
            <a:fld id="{43942352-A0E0-4772-A31F-4703C4EFA031}" type="slidenum">
              <a:rPr lang="en-GB" smtClean="0"/>
              <a:t>‹#›</a:t>
            </a:fld>
            <a:endParaRPr lang="en-GB"/>
          </a:p>
        </p:txBody>
      </p:sp>
    </p:spTree>
    <p:extLst>
      <p:ext uri="{BB962C8B-B14F-4D97-AF65-F5344CB8AC3E}">
        <p14:creationId xmlns:p14="http://schemas.microsoft.com/office/powerpoint/2010/main" val="7564455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6C95CB9-39A5-4148-A921-99EFEC545C60}"/>
              </a:ext>
            </a:extLst>
          </p:cNvPr>
          <p:cNvSpPr>
            <a:spLocks noGrp="1"/>
          </p:cNvSpPr>
          <p:nvPr>
            <p:ph type="dt" sz="half" idx="10"/>
          </p:nvPr>
        </p:nvSpPr>
        <p:spPr/>
        <p:txBody>
          <a:bodyPr/>
          <a:lstStyle/>
          <a:p>
            <a:fld id="{728E3782-DB10-4DBD-A5DD-C904F5A57E98}" type="datetimeFigureOut">
              <a:rPr lang="en-GB" smtClean="0"/>
              <a:t>16/06/2026</a:t>
            </a:fld>
            <a:endParaRPr lang="en-GB"/>
          </a:p>
        </p:txBody>
      </p:sp>
      <p:sp>
        <p:nvSpPr>
          <p:cNvPr id="3" name="Footer Placeholder 2">
            <a:extLst>
              <a:ext uri="{FF2B5EF4-FFF2-40B4-BE49-F238E27FC236}">
                <a16:creationId xmlns:a16="http://schemas.microsoft.com/office/drawing/2014/main" id="{74223708-151E-49E7-A289-F145C3B6F54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C84365F-D453-4DA7-A2A8-CAD1004ABCF1}"/>
              </a:ext>
            </a:extLst>
          </p:cNvPr>
          <p:cNvSpPr>
            <a:spLocks noGrp="1"/>
          </p:cNvSpPr>
          <p:nvPr>
            <p:ph type="sldNum" sz="quarter" idx="12"/>
          </p:nvPr>
        </p:nvSpPr>
        <p:spPr/>
        <p:txBody>
          <a:bodyPr/>
          <a:lstStyle/>
          <a:p>
            <a:fld id="{43942352-A0E0-4772-A31F-4703C4EFA031}" type="slidenum">
              <a:rPr lang="en-GB" smtClean="0"/>
              <a:t>‹#›</a:t>
            </a:fld>
            <a:endParaRPr lang="en-GB"/>
          </a:p>
        </p:txBody>
      </p:sp>
    </p:spTree>
    <p:extLst>
      <p:ext uri="{BB962C8B-B14F-4D97-AF65-F5344CB8AC3E}">
        <p14:creationId xmlns:p14="http://schemas.microsoft.com/office/powerpoint/2010/main" val="4140807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C94C5-C032-4ACB-B085-CBE755D0F79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7E0A207F-5D35-4DE1-8CA6-EB965F7BFAE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3B1951D1-48D8-40FD-8E31-7D94B39149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78B4394-5DD0-44A4-998B-C363E3BD4C6D}"/>
              </a:ext>
            </a:extLst>
          </p:cNvPr>
          <p:cNvSpPr>
            <a:spLocks noGrp="1"/>
          </p:cNvSpPr>
          <p:nvPr>
            <p:ph type="dt" sz="half" idx="10"/>
          </p:nvPr>
        </p:nvSpPr>
        <p:spPr/>
        <p:txBody>
          <a:bodyPr/>
          <a:lstStyle/>
          <a:p>
            <a:fld id="{728E3782-DB10-4DBD-A5DD-C904F5A57E98}" type="datetimeFigureOut">
              <a:rPr lang="en-GB" smtClean="0"/>
              <a:t>16/06/2026</a:t>
            </a:fld>
            <a:endParaRPr lang="en-GB"/>
          </a:p>
        </p:txBody>
      </p:sp>
      <p:sp>
        <p:nvSpPr>
          <p:cNvPr id="6" name="Footer Placeholder 5">
            <a:extLst>
              <a:ext uri="{FF2B5EF4-FFF2-40B4-BE49-F238E27FC236}">
                <a16:creationId xmlns:a16="http://schemas.microsoft.com/office/drawing/2014/main" id="{9359BBB5-88D0-498A-8C27-A40A588C389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0821A83-80EC-49FE-BA9A-3FF6BAAE3885}"/>
              </a:ext>
            </a:extLst>
          </p:cNvPr>
          <p:cNvSpPr>
            <a:spLocks noGrp="1"/>
          </p:cNvSpPr>
          <p:nvPr>
            <p:ph type="sldNum" sz="quarter" idx="12"/>
          </p:nvPr>
        </p:nvSpPr>
        <p:spPr/>
        <p:txBody>
          <a:bodyPr/>
          <a:lstStyle/>
          <a:p>
            <a:fld id="{43942352-A0E0-4772-A31F-4703C4EFA031}" type="slidenum">
              <a:rPr lang="en-GB" smtClean="0"/>
              <a:t>‹#›</a:t>
            </a:fld>
            <a:endParaRPr lang="en-GB"/>
          </a:p>
        </p:txBody>
      </p:sp>
    </p:spTree>
    <p:extLst>
      <p:ext uri="{BB962C8B-B14F-4D97-AF65-F5344CB8AC3E}">
        <p14:creationId xmlns:p14="http://schemas.microsoft.com/office/powerpoint/2010/main" val="15259581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B265FC-8708-4400-B49F-5F69476690A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A9BB81B9-8868-49CF-9771-446E617E6CB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EDA2E6A-9932-41B2-8843-1129B11E74D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474D394-6CF8-4BBB-A032-E33F69F3D124}"/>
              </a:ext>
            </a:extLst>
          </p:cNvPr>
          <p:cNvSpPr>
            <a:spLocks noGrp="1"/>
          </p:cNvSpPr>
          <p:nvPr>
            <p:ph type="dt" sz="half" idx="10"/>
          </p:nvPr>
        </p:nvSpPr>
        <p:spPr/>
        <p:txBody>
          <a:bodyPr/>
          <a:lstStyle/>
          <a:p>
            <a:fld id="{728E3782-DB10-4DBD-A5DD-C904F5A57E98}" type="datetimeFigureOut">
              <a:rPr lang="en-GB" smtClean="0"/>
              <a:t>16/06/2026</a:t>
            </a:fld>
            <a:endParaRPr lang="en-GB"/>
          </a:p>
        </p:txBody>
      </p:sp>
      <p:sp>
        <p:nvSpPr>
          <p:cNvPr id="6" name="Footer Placeholder 5">
            <a:extLst>
              <a:ext uri="{FF2B5EF4-FFF2-40B4-BE49-F238E27FC236}">
                <a16:creationId xmlns:a16="http://schemas.microsoft.com/office/drawing/2014/main" id="{9301AA5C-E976-417B-953E-23BAE3B47F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56A7F77-D297-4A43-BFF0-2E87785D5E66}"/>
              </a:ext>
            </a:extLst>
          </p:cNvPr>
          <p:cNvSpPr>
            <a:spLocks noGrp="1"/>
          </p:cNvSpPr>
          <p:nvPr>
            <p:ph type="sldNum" sz="quarter" idx="12"/>
          </p:nvPr>
        </p:nvSpPr>
        <p:spPr/>
        <p:txBody>
          <a:bodyPr/>
          <a:lstStyle/>
          <a:p>
            <a:fld id="{43942352-A0E0-4772-A31F-4703C4EFA031}" type="slidenum">
              <a:rPr lang="en-GB" smtClean="0"/>
              <a:t>‹#›</a:t>
            </a:fld>
            <a:endParaRPr lang="en-GB"/>
          </a:p>
        </p:txBody>
      </p:sp>
    </p:spTree>
    <p:extLst>
      <p:ext uri="{BB962C8B-B14F-4D97-AF65-F5344CB8AC3E}">
        <p14:creationId xmlns:p14="http://schemas.microsoft.com/office/powerpoint/2010/main" val="974642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DB399-1348-4B9F-BBC6-524BB701EDB6}"/>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1C68C14B-2E7F-4A07-AB58-6CE2F0863D0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92FC8D4-4CA5-44E6-8FFD-95C405FB3DC6}"/>
              </a:ext>
            </a:extLst>
          </p:cNvPr>
          <p:cNvSpPr>
            <a:spLocks noGrp="1"/>
          </p:cNvSpPr>
          <p:nvPr>
            <p:ph type="dt" sz="half" idx="10"/>
          </p:nvPr>
        </p:nvSpPr>
        <p:spPr/>
        <p:txBody>
          <a:bodyPr/>
          <a:lstStyle/>
          <a:p>
            <a:fld id="{728E3782-DB10-4DBD-A5DD-C904F5A57E98}" type="datetimeFigureOut">
              <a:rPr lang="en-GB" smtClean="0"/>
              <a:t>16/06/2026</a:t>
            </a:fld>
            <a:endParaRPr lang="en-GB"/>
          </a:p>
        </p:txBody>
      </p:sp>
      <p:sp>
        <p:nvSpPr>
          <p:cNvPr id="5" name="Footer Placeholder 4">
            <a:extLst>
              <a:ext uri="{FF2B5EF4-FFF2-40B4-BE49-F238E27FC236}">
                <a16:creationId xmlns:a16="http://schemas.microsoft.com/office/drawing/2014/main" id="{7BDD731F-7E1D-4C37-AA06-346F3C8810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C667012-A781-4C15-8FFC-D710417F1CD8}"/>
              </a:ext>
            </a:extLst>
          </p:cNvPr>
          <p:cNvSpPr>
            <a:spLocks noGrp="1"/>
          </p:cNvSpPr>
          <p:nvPr>
            <p:ph type="sldNum" sz="quarter" idx="12"/>
          </p:nvPr>
        </p:nvSpPr>
        <p:spPr/>
        <p:txBody>
          <a:bodyPr/>
          <a:lstStyle/>
          <a:p>
            <a:fld id="{43942352-A0E0-4772-A31F-4703C4EFA031}" type="slidenum">
              <a:rPr lang="en-GB" smtClean="0"/>
              <a:t>‹#›</a:t>
            </a:fld>
            <a:endParaRPr lang="en-GB"/>
          </a:p>
        </p:txBody>
      </p:sp>
    </p:spTree>
    <p:extLst>
      <p:ext uri="{BB962C8B-B14F-4D97-AF65-F5344CB8AC3E}">
        <p14:creationId xmlns:p14="http://schemas.microsoft.com/office/powerpoint/2010/main" val="30819284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1F0B19D-64B6-433A-9844-12DDB0623116}"/>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8788A2BB-B2AF-4E86-B3C2-D6DADBA87DA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9D5E7BC-8F62-4647-BEAF-4F10BB491C65}"/>
              </a:ext>
            </a:extLst>
          </p:cNvPr>
          <p:cNvSpPr>
            <a:spLocks noGrp="1"/>
          </p:cNvSpPr>
          <p:nvPr>
            <p:ph type="dt" sz="half" idx="10"/>
          </p:nvPr>
        </p:nvSpPr>
        <p:spPr/>
        <p:txBody>
          <a:bodyPr/>
          <a:lstStyle/>
          <a:p>
            <a:fld id="{728E3782-DB10-4DBD-A5DD-C904F5A57E98}" type="datetimeFigureOut">
              <a:rPr lang="en-GB" smtClean="0"/>
              <a:t>16/06/2026</a:t>
            </a:fld>
            <a:endParaRPr lang="en-GB"/>
          </a:p>
        </p:txBody>
      </p:sp>
      <p:sp>
        <p:nvSpPr>
          <p:cNvPr id="5" name="Footer Placeholder 4">
            <a:extLst>
              <a:ext uri="{FF2B5EF4-FFF2-40B4-BE49-F238E27FC236}">
                <a16:creationId xmlns:a16="http://schemas.microsoft.com/office/drawing/2014/main" id="{37EA4048-988D-4831-B4C9-E1DB5A56EA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5D06DD-D46E-450C-8C6B-2F9617EFEA77}"/>
              </a:ext>
            </a:extLst>
          </p:cNvPr>
          <p:cNvSpPr>
            <a:spLocks noGrp="1"/>
          </p:cNvSpPr>
          <p:nvPr>
            <p:ph type="sldNum" sz="quarter" idx="12"/>
          </p:nvPr>
        </p:nvSpPr>
        <p:spPr/>
        <p:txBody>
          <a:bodyPr/>
          <a:lstStyle/>
          <a:p>
            <a:fld id="{43942352-A0E0-4772-A31F-4703C4EFA031}" type="slidenum">
              <a:rPr lang="en-GB" smtClean="0"/>
              <a:t>‹#›</a:t>
            </a:fld>
            <a:endParaRPr lang="en-GB"/>
          </a:p>
        </p:txBody>
      </p:sp>
    </p:spTree>
    <p:extLst>
      <p:ext uri="{BB962C8B-B14F-4D97-AF65-F5344CB8AC3E}">
        <p14:creationId xmlns:p14="http://schemas.microsoft.com/office/powerpoint/2010/main" val="5609359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
        <p:cNvGrpSpPr/>
        <p:nvPr/>
      </p:nvGrpSpPr>
      <p:grpSpPr>
        <a:xfrm>
          <a:off x="0" y="0"/>
          <a:ext cx="0" cy="0"/>
          <a:chOff x="0" y="0"/>
          <a:chExt cx="0" cy="0"/>
        </a:xfrm>
      </p:grpSpPr>
      <p:sp>
        <p:nvSpPr>
          <p:cNvPr id="16" name="Google Shape;16;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7010115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9"/>
        <p:cNvGrpSpPr/>
        <p:nvPr/>
      </p:nvGrpSpPr>
      <p:grpSpPr>
        <a:xfrm>
          <a:off x="0" y="0"/>
          <a:ext cx="0" cy="0"/>
          <a:chOff x="0" y="0"/>
          <a:chExt cx="0" cy="0"/>
        </a:xfrm>
      </p:grpSpPr>
      <p:sp>
        <p:nvSpPr>
          <p:cNvPr id="20" name="Google Shape;20;p1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1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2" name="Google Shape;22;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24423467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25"/>
        <p:cNvGrpSpPr/>
        <p:nvPr/>
      </p:nvGrpSpPr>
      <p:grpSpPr>
        <a:xfrm>
          <a:off x="0" y="0"/>
          <a:ext cx="0" cy="0"/>
          <a:chOff x="0" y="0"/>
          <a:chExt cx="0" cy="0"/>
        </a:xfrm>
      </p:grpSpPr>
      <p:sp>
        <p:nvSpPr>
          <p:cNvPr id="26" name="Google Shape;26;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1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 name="Google Shape;28;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18705230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31"/>
        <p:cNvGrpSpPr/>
        <p:nvPr/>
      </p:nvGrpSpPr>
      <p:grpSpPr>
        <a:xfrm>
          <a:off x="0" y="0"/>
          <a:ext cx="0" cy="0"/>
          <a:chOff x="0" y="0"/>
          <a:chExt cx="0" cy="0"/>
        </a:xfrm>
      </p:grpSpPr>
      <p:sp>
        <p:nvSpPr>
          <p:cNvPr id="32" name="Google Shape;32;p1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1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4" name="Google Shape;34;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7119026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37"/>
        <p:cNvGrpSpPr/>
        <p:nvPr/>
      </p:nvGrpSpPr>
      <p:grpSpPr>
        <a:xfrm>
          <a:off x="0" y="0"/>
          <a:ext cx="0" cy="0"/>
          <a:chOff x="0" y="0"/>
          <a:chExt cx="0" cy="0"/>
        </a:xfrm>
      </p:grpSpPr>
      <p:sp>
        <p:nvSpPr>
          <p:cNvPr id="38" name="Google Shape;38;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1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1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 name="Google Shape;4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13030478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44"/>
        <p:cNvGrpSpPr/>
        <p:nvPr/>
      </p:nvGrpSpPr>
      <p:grpSpPr>
        <a:xfrm>
          <a:off x="0" y="0"/>
          <a:ext cx="0" cy="0"/>
          <a:chOff x="0" y="0"/>
          <a:chExt cx="0" cy="0"/>
        </a:xfrm>
      </p:grpSpPr>
      <p:sp>
        <p:nvSpPr>
          <p:cNvPr id="45" name="Google Shape;45;p1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1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7" name="Google Shape;47;p1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 name="Google Shape;48;p1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1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9643312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53"/>
        <p:cNvGrpSpPr/>
        <p:nvPr/>
      </p:nvGrpSpPr>
      <p:grpSpPr>
        <a:xfrm>
          <a:off x="0" y="0"/>
          <a:ext cx="0" cy="0"/>
          <a:chOff x="0" y="0"/>
          <a:chExt cx="0" cy="0"/>
        </a:xfrm>
      </p:grpSpPr>
      <p:sp>
        <p:nvSpPr>
          <p:cNvPr id="54" name="Google Shape;54;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31928398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58"/>
        <p:cNvGrpSpPr/>
        <p:nvPr/>
      </p:nvGrpSpPr>
      <p:grpSpPr>
        <a:xfrm>
          <a:off x="0" y="0"/>
          <a:ext cx="0" cy="0"/>
          <a:chOff x="0" y="0"/>
          <a:chExt cx="0" cy="0"/>
        </a:xfrm>
      </p:grpSpPr>
      <p:sp>
        <p:nvSpPr>
          <p:cNvPr id="59" name="Google Shape;59;p1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6"/>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16"/>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26010501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5"/>
        <p:cNvGrpSpPr/>
        <p:nvPr/>
      </p:nvGrpSpPr>
      <p:grpSpPr>
        <a:xfrm>
          <a:off x="0" y="0"/>
          <a:ext cx="0" cy="0"/>
          <a:chOff x="0" y="0"/>
          <a:chExt cx="0" cy="0"/>
        </a:xfrm>
      </p:grpSpPr>
      <p:sp>
        <p:nvSpPr>
          <p:cNvPr id="66" name="Google Shape;66;p1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7"/>
          <p:cNvSpPr>
            <a:spLocks noGrp="1"/>
          </p:cNvSpPr>
          <p:nvPr>
            <p:ph type="pic" idx="2"/>
          </p:nvPr>
        </p:nvSpPr>
        <p:spPr>
          <a:xfrm>
            <a:off x="5183188" y="987425"/>
            <a:ext cx="6172200" cy="4873625"/>
          </a:xfrm>
          <a:prstGeom prst="rect">
            <a:avLst/>
          </a:prstGeom>
          <a:noFill/>
          <a:ln>
            <a:noFill/>
          </a:ln>
        </p:spPr>
      </p:sp>
      <p:sp>
        <p:nvSpPr>
          <p:cNvPr id="68" name="Google Shape;68;p17"/>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221744065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2"/>
        <p:cNvGrpSpPr/>
        <p:nvPr/>
      </p:nvGrpSpPr>
      <p:grpSpPr>
        <a:xfrm>
          <a:off x="0" y="0"/>
          <a:ext cx="0" cy="0"/>
          <a:chOff x="0" y="0"/>
          <a:chExt cx="0" cy="0"/>
        </a:xfrm>
      </p:grpSpPr>
      <p:sp>
        <p:nvSpPr>
          <p:cNvPr id="73" name="Google Shape;73;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18"/>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25800171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78"/>
        <p:cNvGrpSpPr/>
        <p:nvPr/>
      </p:nvGrpSpPr>
      <p:grpSpPr>
        <a:xfrm>
          <a:off x="0" y="0"/>
          <a:ext cx="0" cy="0"/>
          <a:chOff x="0" y="0"/>
          <a:chExt cx="0" cy="0"/>
        </a:xfrm>
      </p:grpSpPr>
      <p:sp>
        <p:nvSpPr>
          <p:cNvPr id="79" name="Google Shape;79;p19"/>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19"/>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29864476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4D07309-C748-4D7E-B4EC-97DA7A6CB0C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64BA1E9F-6C8B-4EF5-A995-CC413FB842C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B60D4BA-0426-44DA-B6C3-22D52F1BD6B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8E3782-DB10-4DBD-A5DD-C904F5A57E98}" type="datetimeFigureOut">
              <a:rPr lang="en-GB" smtClean="0"/>
              <a:t>16/06/2026</a:t>
            </a:fld>
            <a:endParaRPr lang="en-GB"/>
          </a:p>
        </p:txBody>
      </p:sp>
      <p:sp>
        <p:nvSpPr>
          <p:cNvPr id="5" name="Footer Placeholder 4">
            <a:extLst>
              <a:ext uri="{FF2B5EF4-FFF2-40B4-BE49-F238E27FC236}">
                <a16:creationId xmlns:a16="http://schemas.microsoft.com/office/drawing/2014/main" id="{8D8AEFA6-3702-40C3-8C4C-903E3BAD0A2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4CFF8B2-CC41-47D0-9B8C-5C3FC49A3F5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942352-A0E0-4772-A31F-4703C4EFA031}" type="slidenum">
              <a:rPr lang="en-GB" smtClean="0"/>
              <a:t>‹#›</a:t>
            </a:fld>
            <a:endParaRPr lang="en-GB"/>
          </a:p>
        </p:txBody>
      </p:sp>
    </p:spTree>
    <p:extLst>
      <p:ext uri="{BB962C8B-B14F-4D97-AF65-F5344CB8AC3E}">
        <p14:creationId xmlns:p14="http://schemas.microsoft.com/office/powerpoint/2010/main" val="16072337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3590077531"/>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pic>
        <p:nvPicPr>
          <p:cNvPr id="88" name="Google Shape;88;p1" descr="Graphical user interface, text, application, chat or text message&#10;&#10;Description automatically generated"/>
          <p:cNvPicPr preferRelativeResize="0"/>
          <p:nvPr/>
        </p:nvPicPr>
        <p:blipFill rotWithShape="1">
          <a:blip r:embed="rId3">
            <a:alphaModFix/>
          </a:blip>
          <a:srcRect b="18575"/>
          <a:stretch/>
        </p:blipFill>
        <p:spPr>
          <a:xfrm>
            <a:off x="0" y="628230"/>
            <a:ext cx="6217079" cy="4561061"/>
          </a:xfrm>
          <a:prstGeom prst="rect">
            <a:avLst/>
          </a:prstGeom>
          <a:noFill/>
          <a:ln>
            <a:noFill/>
          </a:ln>
        </p:spPr>
      </p:pic>
      <p:sp>
        <p:nvSpPr>
          <p:cNvPr id="89" name="Google Shape;89;p1"/>
          <p:cNvSpPr txBox="1"/>
          <p:nvPr/>
        </p:nvSpPr>
        <p:spPr>
          <a:xfrm>
            <a:off x="245485" y="2169742"/>
            <a:ext cx="5751833" cy="3019549"/>
          </a:xfrm>
          <a:prstGeom prst="rect">
            <a:avLst/>
          </a:prstGeom>
          <a:solidFill>
            <a:schemeClr val="lt1"/>
          </a:solidFill>
          <a:ln w="12700" cap="flat" cmpd="sng">
            <a:solidFill>
              <a:schemeClr val="accent5"/>
            </a:solidFill>
            <a:prstDash val="solid"/>
            <a:miter lim="800000"/>
            <a:headEnd type="none" w="sm" len="sm"/>
            <a:tailEnd type="none" w="sm" len="sm"/>
          </a:ln>
        </p:spPr>
        <p:txBody>
          <a:bodyPr spcFirstLastPara="1" wrap="square" lIns="64275" tIns="32125" rIns="64275" bIns="32125"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400"/>
              <a:buFont typeface="Century Gothic"/>
              <a:buNone/>
              <a:tabLst/>
              <a:defRPr/>
            </a:pPr>
            <a:r>
              <a:rPr kumimoji="0" lang="en-GB" sz="2400" b="1" i="0" u="sng" strike="noStrike" kern="0" cap="none" spc="0" normalizeH="0" baseline="0" noProof="0">
                <a:ln>
                  <a:noFill/>
                </a:ln>
                <a:solidFill>
                  <a:srgbClr val="000000"/>
                </a:solidFill>
                <a:effectLst/>
                <a:uLnTx/>
                <a:uFillTx/>
                <a:latin typeface="Century Gothic"/>
                <a:ea typeface="Century Gothic"/>
                <a:cs typeface="Century Gothic"/>
                <a:sym typeface="Century Gothic"/>
              </a:rPr>
              <a:t>Computer Science Mission Statement </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Pts val="1400"/>
              <a:buFont typeface="Century Gothic"/>
              <a:buNone/>
              <a:tabLst/>
              <a:defRPr/>
            </a:pPr>
            <a:endParaRPr kumimoji="0" sz="2400" b="1" i="0" u="sng" strike="noStrike" kern="0" cap="none" spc="0" normalizeH="0" baseline="0" noProof="0">
              <a:ln>
                <a:noFill/>
              </a:ln>
              <a:solidFill>
                <a:srgbClr val="000000"/>
              </a:solidFill>
              <a:effectLst/>
              <a:uLnTx/>
              <a:uFillTx/>
              <a:latin typeface="Century Gothic"/>
              <a:ea typeface="Century Gothic"/>
              <a:cs typeface="Century Gothic"/>
              <a:sym typeface="Century Gothic"/>
            </a:endParaRPr>
          </a:p>
          <a:p>
            <a:pPr marL="0" marR="0" lvl="0" indent="0" algn="ctr" defTabSz="914400" rtl="0" eaLnBrk="1" fontAlgn="auto" latinLnBrk="0" hangingPunct="1">
              <a:lnSpc>
                <a:spcPct val="100000"/>
              </a:lnSpc>
              <a:spcBef>
                <a:spcPts val="0"/>
              </a:spcBef>
              <a:spcAft>
                <a:spcPts val="0"/>
              </a:spcAft>
              <a:buClr>
                <a:srgbClr val="000000"/>
              </a:buClr>
              <a:buSzPts val="1400"/>
              <a:buFont typeface="Century Gothic"/>
              <a:buNone/>
              <a:tabLst/>
              <a:defRPr/>
            </a:pPr>
            <a:r>
              <a:rPr kumimoji="0" lang="en-GB" sz="18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In Computing we develop innovative future leaders in the digital world who can use computational thinking to solve real world problems. We are dedicated to providing our students with the knowledge and tools to use technology responsibly, safely and ethically. We strive to ensure that the skills and foundations of IT systems help students in their future careers. </a:t>
            </a:r>
            <a:endParaRPr kumimoji="0" sz="7200" b="0" i="0" u="none" strike="noStrike" kern="0" cap="none" spc="0" normalizeH="0" baseline="0" noProof="0">
              <a:ln>
                <a:noFill/>
              </a:ln>
              <a:solidFill>
                <a:srgbClr val="000000"/>
              </a:solidFill>
              <a:effectLst/>
              <a:uLnTx/>
              <a:uFillTx/>
              <a:latin typeface="Gill Sans"/>
              <a:ea typeface="Gill Sans"/>
              <a:cs typeface="Gill Sans"/>
              <a:sym typeface="Gill Sans"/>
            </a:endParaRPr>
          </a:p>
        </p:txBody>
      </p:sp>
      <p:graphicFrame>
        <p:nvGraphicFramePr>
          <p:cNvPr id="90" name="Google Shape;90;p1"/>
          <p:cNvGraphicFramePr/>
          <p:nvPr/>
        </p:nvGraphicFramePr>
        <p:xfrm>
          <a:off x="6096000" y="2396966"/>
          <a:ext cx="5989475" cy="2157675"/>
        </p:xfrm>
        <a:graphic>
          <a:graphicData uri="http://schemas.openxmlformats.org/drawingml/2006/table">
            <a:tbl>
              <a:tblPr>
                <a:noFill/>
              </a:tblPr>
              <a:tblGrid>
                <a:gridCol w="3184375">
                  <a:extLst>
                    <a:ext uri="{9D8B030D-6E8A-4147-A177-3AD203B41FA5}">
                      <a16:colId xmlns:a16="http://schemas.microsoft.com/office/drawing/2014/main" val="20000"/>
                    </a:ext>
                  </a:extLst>
                </a:gridCol>
                <a:gridCol w="2805100">
                  <a:extLst>
                    <a:ext uri="{9D8B030D-6E8A-4147-A177-3AD203B41FA5}">
                      <a16:colId xmlns:a16="http://schemas.microsoft.com/office/drawing/2014/main" val="20001"/>
                    </a:ext>
                  </a:extLst>
                </a:gridCol>
              </a:tblGrid>
              <a:tr h="516025">
                <a:tc>
                  <a:txBody>
                    <a:bodyPr/>
                    <a:lstStyle/>
                    <a:p>
                      <a:pPr marL="0" marR="0" lvl="0" indent="0" algn="ctr" rtl="0">
                        <a:lnSpc>
                          <a:spcPct val="107000"/>
                        </a:lnSpc>
                        <a:spcBef>
                          <a:spcPts val="0"/>
                        </a:spcBef>
                        <a:spcAft>
                          <a:spcPts val="0"/>
                        </a:spcAft>
                        <a:buClr>
                          <a:srgbClr val="000000"/>
                        </a:buClr>
                        <a:buSzPts val="900"/>
                        <a:buFont typeface="Calibri"/>
                        <a:buNone/>
                      </a:pPr>
                      <a:r>
                        <a:rPr lang="en-GB" sz="2000" b="1" i="0" u="none" strike="noStrike" cap="none">
                          <a:solidFill>
                            <a:srgbClr val="000000"/>
                          </a:solidFill>
                          <a:latin typeface="Calibri"/>
                          <a:ea typeface="Calibri"/>
                          <a:cs typeface="Calibri"/>
                          <a:sym typeface="Calibri"/>
                        </a:rPr>
                        <a:t>Computational Thinking </a:t>
                      </a:r>
                      <a:endParaRPr sz="6600"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0000">
                        <a:alpha val="69411"/>
                      </a:srgbClr>
                    </a:solidFill>
                  </a:tcPr>
                </a:tc>
                <a:tc>
                  <a:txBody>
                    <a:bodyPr/>
                    <a:lstStyle/>
                    <a:p>
                      <a:pPr marL="0" marR="0" lvl="0" indent="0" algn="ctr" rtl="0">
                        <a:lnSpc>
                          <a:spcPct val="100000"/>
                        </a:lnSpc>
                        <a:spcBef>
                          <a:spcPts val="0"/>
                        </a:spcBef>
                        <a:spcAft>
                          <a:spcPts val="0"/>
                        </a:spcAft>
                        <a:buClr>
                          <a:srgbClr val="000000"/>
                        </a:buClr>
                        <a:buSzPts val="900"/>
                        <a:buFont typeface="Calibri"/>
                        <a:buNone/>
                      </a:pPr>
                      <a:r>
                        <a:rPr lang="en-GB" sz="2000" b="1" i="0" u="none" strike="noStrike" cap="none">
                          <a:solidFill>
                            <a:srgbClr val="000000"/>
                          </a:solidFill>
                          <a:latin typeface="Calibri"/>
                          <a:ea typeface="Calibri"/>
                          <a:cs typeface="Calibri"/>
                          <a:sym typeface="Calibri"/>
                        </a:rPr>
                        <a:t>Computer Systems </a:t>
                      </a:r>
                      <a:endParaRPr sz="6600"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7AE67D">
                        <a:alpha val="69411"/>
                      </a:srgbClr>
                    </a:solidFill>
                  </a:tcPr>
                </a:tc>
                <a:extLst>
                  <a:ext uri="{0D108BD9-81ED-4DB2-BD59-A6C34878D82A}">
                    <a16:rowId xmlns:a16="http://schemas.microsoft.com/office/drawing/2014/main" val="10000"/>
                  </a:ext>
                </a:extLst>
              </a:tr>
              <a:tr h="516025">
                <a:tc>
                  <a:txBody>
                    <a:bodyPr/>
                    <a:lstStyle/>
                    <a:p>
                      <a:pPr marL="0" marR="0" lvl="0" indent="0" algn="ctr" rtl="0">
                        <a:lnSpc>
                          <a:spcPct val="107000"/>
                        </a:lnSpc>
                        <a:spcBef>
                          <a:spcPts val="0"/>
                        </a:spcBef>
                        <a:spcAft>
                          <a:spcPts val="0"/>
                        </a:spcAft>
                        <a:buClr>
                          <a:srgbClr val="000000"/>
                        </a:buClr>
                        <a:buSzPts val="900"/>
                        <a:buFont typeface="Calibri"/>
                        <a:buNone/>
                      </a:pPr>
                      <a:r>
                        <a:rPr lang="en-GB" sz="2000" b="1" i="0" u="none" strike="noStrike" cap="none">
                          <a:solidFill>
                            <a:srgbClr val="000000"/>
                          </a:solidFill>
                          <a:latin typeface="Calibri"/>
                          <a:ea typeface="Calibri"/>
                          <a:cs typeface="Calibri"/>
                          <a:sym typeface="Calibri"/>
                        </a:rPr>
                        <a:t>Programming </a:t>
                      </a:r>
                      <a:endParaRPr sz="6600"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00">
                        <a:alpha val="69411"/>
                      </a:srgbClr>
                    </a:solidFill>
                  </a:tcPr>
                </a:tc>
                <a:tc>
                  <a:txBody>
                    <a:bodyPr/>
                    <a:lstStyle/>
                    <a:p>
                      <a:pPr marL="0" marR="0" lvl="0" indent="0" algn="ctr" rtl="0">
                        <a:lnSpc>
                          <a:spcPct val="100000"/>
                        </a:lnSpc>
                        <a:spcBef>
                          <a:spcPts val="0"/>
                        </a:spcBef>
                        <a:spcAft>
                          <a:spcPts val="0"/>
                        </a:spcAft>
                        <a:buClr>
                          <a:srgbClr val="000000"/>
                        </a:buClr>
                        <a:buSzPts val="900"/>
                        <a:buFont typeface="Calibri"/>
                        <a:buNone/>
                      </a:pPr>
                      <a:r>
                        <a:rPr lang="en-GB" sz="2000" b="1" i="0" u="none" strike="noStrike" cap="none">
                          <a:solidFill>
                            <a:srgbClr val="000000"/>
                          </a:solidFill>
                          <a:latin typeface="Calibri"/>
                          <a:ea typeface="Calibri"/>
                          <a:cs typeface="Calibri"/>
                          <a:sym typeface="Calibri"/>
                        </a:rPr>
                        <a:t>Network and communication </a:t>
                      </a:r>
                      <a:endParaRPr sz="6600"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61A1">
                        <a:alpha val="69411"/>
                      </a:srgbClr>
                    </a:solidFill>
                  </a:tcPr>
                </a:tc>
                <a:extLst>
                  <a:ext uri="{0D108BD9-81ED-4DB2-BD59-A6C34878D82A}">
                    <a16:rowId xmlns:a16="http://schemas.microsoft.com/office/drawing/2014/main" val="10001"/>
                  </a:ext>
                </a:extLst>
              </a:tr>
              <a:tr h="516025">
                <a:tc>
                  <a:txBody>
                    <a:bodyPr/>
                    <a:lstStyle/>
                    <a:p>
                      <a:pPr marL="0" marR="0" lvl="0" indent="0" algn="ctr" rtl="0">
                        <a:lnSpc>
                          <a:spcPct val="107000"/>
                        </a:lnSpc>
                        <a:spcBef>
                          <a:spcPts val="0"/>
                        </a:spcBef>
                        <a:spcAft>
                          <a:spcPts val="0"/>
                        </a:spcAft>
                        <a:buClr>
                          <a:srgbClr val="000000"/>
                        </a:buClr>
                        <a:buSzPts val="900"/>
                        <a:buFont typeface="Calibri"/>
                        <a:buNone/>
                      </a:pPr>
                      <a:r>
                        <a:rPr lang="en-GB" sz="2000" b="1" i="0" u="none" strike="noStrike" cap="none">
                          <a:solidFill>
                            <a:srgbClr val="000000"/>
                          </a:solidFill>
                          <a:latin typeface="Calibri"/>
                          <a:ea typeface="Calibri"/>
                          <a:cs typeface="Calibri"/>
                          <a:sym typeface="Calibri"/>
                        </a:rPr>
                        <a:t>Data representation </a:t>
                      </a:r>
                      <a:endParaRPr sz="6600"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8FAADC">
                        <a:alpha val="69411"/>
                      </a:srgbClr>
                    </a:solidFill>
                  </a:tcPr>
                </a:tc>
                <a:tc>
                  <a:txBody>
                    <a:bodyPr/>
                    <a:lstStyle/>
                    <a:p>
                      <a:pPr marL="0" marR="0" lvl="0" indent="0" algn="ctr" rtl="0">
                        <a:lnSpc>
                          <a:spcPct val="100000"/>
                        </a:lnSpc>
                        <a:spcBef>
                          <a:spcPts val="0"/>
                        </a:spcBef>
                        <a:spcAft>
                          <a:spcPts val="0"/>
                        </a:spcAft>
                        <a:buClr>
                          <a:schemeClr val="dk1"/>
                        </a:buClr>
                        <a:buSzPts val="900"/>
                        <a:buFont typeface="Calibri"/>
                        <a:buNone/>
                      </a:pPr>
                      <a:r>
                        <a:rPr lang="en-GB" sz="2000" b="1" i="0" u="none" strike="noStrike" cap="none">
                          <a:solidFill>
                            <a:schemeClr val="dk1"/>
                          </a:solidFill>
                          <a:latin typeface="Calibri"/>
                          <a:ea typeface="Calibri"/>
                          <a:cs typeface="Calibri"/>
                          <a:sym typeface="Calibri"/>
                        </a:rPr>
                        <a:t> Cyber security </a:t>
                      </a:r>
                      <a:endParaRPr sz="6600"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C000">
                        <a:alpha val="69411"/>
                      </a:srgbClr>
                    </a:solidFill>
                  </a:tcPr>
                </a:tc>
                <a:extLst>
                  <a:ext uri="{0D108BD9-81ED-4DB2-BD59-A6C34878D82A}">
                    <a16:rowId xmlns:a16="http://schemas.microsoft.com/office/drawing/2014/main" val="10002"/>
                  </a:ext>
                </a:extLst>
              </a:tr>
              <a:tr h="516025">
                <a:tc>
                  <a:txBody>
                    <a:bodyPr/>
                    <a:lstStyle/>
                    <a:p>
                      <a:pPr marL="0" marR="0" lvl="0" indent="0" algn="ctr" rtl="0">
                        <a:lnSpc>
                          <a:spcPct val="107000"/>
                        </a:lnSpc>
                        <a:spcBef>
                          <a:spcPts val="0"/>
                        </a:spcBef>
                        <a:spcAft>
                          <a:spcPts val="0"/>
                        </a:spcAft>
                        <a:buClr>
                          <a:schemeClr val="dk1"/>
                        </a:buClr>
                        <a:buSzPts val="900"/>
                        <a:buFont typeface="Calibri"/>
                        <a:buNone/>
                      </a:pPr>
                      <a:r>
                        <a:rPr lang="en-GB" sz="2000" b="1" i="0" u="none" strike="noStrike" cap="none">
                          <a:solidFill>
                            <a:schemeClr val="dk1"/>
                          </a:solidFill>
                          <a:latin typeface="Calibri"/>
                          <a:ea typeface="Calibri"/>
                          <a:cs typeface="Calibri"/>
                          <a:sym typeface="Calibri"/>
                        </a:rPr>
                        <a:t>Digital Literacy</a:t>
                      </a:r>
                      <a:endParaRPr sz="6600"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CC66FF">
                        <a:alpha val="69411"/>
                      </a:srgbClr>
                    </a:solidFill>
                  </a:tcPr>
                </a:tc>
                <a:tc>
                  <a:txBody>
                    <a:bodyPr/>
                    <a:lstStyle/>
                    <a:p>
                      <a:pPr marL="0" marR="0" lvl="0" indent="0" algn="ctr" rtl="0">
                        <a:lnSpc>
                          <a:spcPct val="100000"/>
                        </a:lnSpc>
                        <a:spcBef>
                          <a:spcPts val="0"/>
                        </a:spcBef>
                        <a:spcAft>
                          <a:spcPts val="0"/>
                        </a:spcAft>
                        <a:buClr>
                          <a:schemeClr val="dk1"/>
                        </a:buClr>
                        <a:buSzPts val="900"/>
                        <a:buFont typeface="Calibri"/>
                        <a:buNone/>
                      </a:pPr>
                      <a:r>
                        <a:rPr lang="en-GB" sz="2000" b="1" i="0" u="none" strike="noStrike" cap="none">
                          <a:solidFill>
                            <a:schemeClr val="dk1"/>
                          </a:solidFill>
                          <a:latin typeface="Calibri"/>
                          <a:ea typeface="Calibri"/>
                          <a:cs typeface="Calibri"/>
                          <a:sym typeface="Calibri"/>
                        </a:rPr>
                        <a:t>Information Technology</a:t>
                      </a:r>
                      <a:endParaRPr sz="6600" b="1"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FFFF">
                        <a:alpha val="69411"/>
                      </a:srgbClr>
                    </a:solidFill>
                  </a:tcPr>
                </a:tc>
                <a:extLst>
                  <a:ext uri="{0D108BD9-81ED-4DB2-BD59-A6C34878D82A}">
                    <a16:rowId xmlns:a16="http://schemas.microsoft.com/office/drawing/2014/main" val="10003"/>
                  </a:ext>
                </a:extLst>
              </a:tr>
            </a:tbl>
          </a:graphicData>
        </a:graphic>
      </p:graphicFrame>
      <p:sp>
        <p:nvSpPr>
          <p:cNvPr id="91" name="Google Shape;91;p1"/>
          <p:cNvSpPr txBox="1"/>
          <p:nvPr/>
        </p:nvSpPr>
        <p:spPr>
          <a:xfrm>
            <a:off x="5987917" y="1668709"/>
            <a:ext cx="6097554" cy="369332"/>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400"/>
              <a:buFont typeface="Century Gothic"/>
              <a:buNone/>
              <a:tabLst/>
              <a:defRPr/>
            </a:pPr>
            <a:r>
              <a:rPr kumimoji="0" lang="en-GB" sz="1800" b="1" i="0" u="sng" strike="noStrike" kern="0" cap="none" spc="0" normalizeH="0" baseline="0" noProof="0">
                <a:ln>
                  <a:noFill/>
                </a:ln>
                <a:solidFill>
                  <a:srgbClr val="000000"/>
                </a:solidFill>
                <a:effectLst/>
                <a:uLnTx/>
                <a:uFillTx/>
                <a:latin typeface="Century Gothic"/>
                <a:ea typeface="Century Gothic"/>
                <a:cs typeface="Century Gothic"/>
                <a:sym typeface="Century Gothic"/>
              </a:rPr>
              <a:t>Computer Science Domains</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92" name="Google Shape;92;p1"/>
          <p:cNvSpPr/>
          <p:nvPr/>
        </p:nvSpPr>
        <p:spPr>
          <a:xfrm>
            <a:off x="4926563" y="783771"/>
            <a:ext cx="774441" cy="998376"/>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2"/>
          <p:cNvSpPr txBox="1"/>
          <p:nvPr/>
        </p:nvSpPr>
        <p:spPr>
          <a:xfrm>
            <a:off x="3050492" y="295892"/>
            <a:ext cx="5661806" cy="646331"/>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3600"/>
              <a:buFont typeface="Arial"/>
              <a:buNone/>
              <a:tabLst/>
              <a:defRPr/>
            </a:pPr>
            <a:r>
              <a:rPr kumimoji="0" lang="en-GB" sz="3600" b="1" i="0" u="sng" strike="noStrike" kern="0" cap="none" spc="0" normalizeH="0" baseline="0" noProof="0">
                <a:ln>
                  <a:noFill/>
                </a:ln>
                <a:solidFill>
                  <a:srgbClr val="000000"/>
                </a:solidFill>
                <a:effectLst/>
                <a:uLnTx/>
                <a:uFillTx/>
                <a:latin typeface="Calibri"/>
                <a:ea typeface="Calibri"/>
                <a:cs typeface="Calibri"/>
                <a:sym typeface="Calibri"/>
              </a:rPr>
              <a:t>Computer Science Endpoints</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graphicFrame>
        <p:nvGraphicFramePr>
          <p:cNvPr id="98" name="Google Shape;98;p2"/>
          <p:cNvGraphicFramePr/>
          <p:nvPr>
            <p:extLst>
              <p:ext uri="{D42A27DB-BD31-4B8C-83A1-F6EECF244321}">
                <p14:modId xmlns:p14="http://schemas.microsoft.com/office/powerpoint/2010/main" val="695435622"/>
              </p:ext>
            </p:extLst>
          </p:nvPr>
        </p:nvGraphicFramePr>
        <p:xfrm>
          <a:off x="83574" y="1098038"/>
          <a:ext cx="12024850" cy="3374246"/>
        </p:xfrm>
        <a:graphic>
          <a:graphicData uri="http://schemas.openxmlformats.org/drawingml/2006/table">
            <a:tbl>
              <a:tblPr>
                <a:noFill/>
              </a:tblPr>
              <a:tblGrid>
                <a:gridCol w="1216650">
                  <a:extLst>
                    <a:ext uri="{9D8B030D-6E8A-4147-A177-3AD203B41FA5}">
                      <a16:colId xmlns:a16="http://schemas.microsoft.com/office/drawing/2014/main" val="20000"/>
                    </a:ext>
                  </a:extLst>
                </a:gridCol>
                <a:gridCol w="1121175">
                  <a:extLst>
                    <a:ext uri="{9D8B030D-6E8A-4147-A177-3AD203B41FA5}">
                      <a16:colId xmlns:a16="http://schemas.microsoft.com/office/drawing/2014/main" val="20001"/>
                    </a:ext>
                  </a:extLst>
                </a:gridCol>
                <a:gridCol w="1217425">
                  <a:extLst>
                    <a:ext uri="{9D8B030D-6E8A-4147-A177-3AD203B41FA5}">
                      <a16:colId xmlns:a16="http://schemas.microsoft.com/office/drawing/2014/main" val="20002"/>
                    </a:ext>
                  </a:extLst>
                </a:gridCol>
                <a:gridCol w="1144575">
                  <a:extLst>
                    <a:ext uri="{9D8B030D-6E8A-4147-A177-3AD203B41FA5}">
                      <a16:colId xmlns:a16="http://schemas.microsoft.com/office/drawing/2014/main" val="20003"/>
                    </a:ext>
                  </a:extLst>
                </a:gridCol>
                <a:gridCol w="1356850">
                  <a:extLst>
                    <a:ext uri="{9D8B030D-6E8A-4147-A177-3AD203B41FA5}">
                      <a16:colId xmlns:a16="http://schemas.microsoft.com/office/drawing/2014/main" val="20004"/>
                    </a:ext>
                  </a:extLst>
                </a:gridCol>
                <a:gridCol w="1165625">
                  <a:extLst>
                    <a:ext uri="{9D8B030D-6E8A-4147-A177-3AD203B41FA5}">
                      <a16:colId xmlns:a16="http://schemas.microsoft.com/office/drawing/2014/main" val="20005"/>
                    </a:ext>
                  </a:extLst>
                </a:gridCol>
                <a:gridCol w="1380925">
                  <a:extLst>
                    <a:ext uri="{9D8B030D-6E8A-4147-A177-3AD203B41FA5}">
                      <a16:colId xmlns:a16="http://schemas.microsoft.com/office/drawing/2014/main" val="20006"/>
                    </a:ext>
                  </a:extLst>
                </a:gridCol>
                <a:gridCol w="1120875">
                  <a:extLst>
                    <a:ext uri="{9D8B030D-6E8A-4147-A177-3AD203B41FA5}">
                      <a16:colId xmlns:a16="http://schemas.microsoft.com/office/drawing/2014/main" val="20007"/>
                    </a:ext>
                  </a:extLst>
                </a:gridCol>
                <a:gridCol w="1053300">
                  <a:extLst>
                    <a:ext uri="{9D8B030D-6E8A-4147-A177-3AD203B41FA5}">
                      <a16:colId xmlns:a16="http://schemas.microsoft.com/office/drawing/2014/main" val="20008"/>
                    </a:ext>
                  </a:extLst>
                </a:gridCol>
                <a:gridCol w="1247450">
                  <a:extLst>
                    <a:ext uri="{9D8B030D-6E8A-4147-A177-3AD203B41FA5}">
                      <a16:colId xmlns:a16="http://schemas.microsoft.com/office/drawing/2014/main" val="20009"/>
                    </a:ext>
                  </a:extLst>
                </a:gridCol>
              </a:tblGrid>
              <a:tr h="193600">
                <a:tc gridSpan="6">
                  <a:txBody>
                    <a:bodyPr/>
                    <a:lstStyle/>
                    <a:p>
                      <a:pPr marL="0" marR="0" lvl="0" indent="0" algn="ctr" rtl="0">
                        <a:lnSpc>
                          <a:spcPct val="106000"/>
                        </a:lnSpc>
                        <a:spcBef>
                          <a:spcPts val="0"/>
                        </a:spcBef>
                        <a:spcAft>
                          <a:spcPts val="0"/>
                        </a:spcAft>
                        <a:buClr>
                          <a:srgbClr val="000000"/>
                        </a:buClr>
                        <a:buSzPts val="1800"/>
                        <a:buFont typeface="Arial"/>
                        <a:buNone/>
                      </a:pPr>
                      <a:r>
                        <a:rPr lang="en-GB" sz="1800" b="1" u="none" strike="noStrike" cap="none"/>
                        <a:t>Computer Science</a:t>
                      </a:r>
                      <a:endParaRPr sz="1800" b="1" u="none" strike="noStrike" cap="none">
                        <a:latin typeface="Calibri"/>
                        <a:ea typeface="Calibri"/>
                        <a:cs typeface="Calibri"/>
                        <a:sym typeface="Calibri"/>
                      </a:endParaRPr>
                    </a:p>
                  </a:txBody>
                  <a:tcPr marL="68575" marR="68575"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rowSpan="2" gridSpan="2">
                  <a:txBody>
                    <a:bodyPr/>
                    <a:lstStyle/>
                    <a:p>
                      <a:pPr marL="0" marR="0" lvl="0" indent="0" algn="ctr" rtl="0">
                        <a:lnSpc>
                          <a:spcPct val="106000"/>
                        </a:lnSpc>
                        <a:spcBef>
                          <a:spcPts val="0"/>
                        </a:spcBef>
                        <a:spcAft>
                          <a:spcPts val="0"/>
                        </a:spcAft>
                        <a:buClr>
                          <a:srgbClr val="000000"/>
                        </a:buClr>
                        <a:buSzPts val="1800"/>
                        <a:buFont typeface="Arial"/>
                        <a:buNone/>
                      </a:pPr>
                      <a:r>
                        <a:rPr lang="en-GB" sz="1800" b="1" u="none" strike="noStrike" cap="none"/>
                        <a:t>Digital Literacy </a:t>
                      </a:r>
                      <a:endParaRPr sz="1800" b="1" u="none" strike="noStrike" cap="none"/>
                    </a:p>
                    <a:p>
                      <a:pPr marL="0" marR="0" lvl="0" indent="0" algn="ctr" rtl="0">
                        <a:lnSpc>
                          <a:spcPct val="106000"/>
                        </a:lnSpc>
                        <a:spcBef>
                          <a:spcPts val="800"/>
                        </a:spcBef>
                        <a:spcAft>
                          <a:spcPts val="0"/>
                        </a:spcAft>
                        <a:buClr>
                          <a:srgbClr val="000000"/>
                        </a:buClr>
                        <a:buSzPts val="1800"/>
                        <a:buFont typeface="Arial"/>
                        <a:buNone/>
                      </a:pPr>
                      <a:r>
                        <a:rPr lang="en-GB" sz="1800" b="1" u="none" strike="noStrike" cap="none"/>
                        <a:t> </a:t>
                      </a:r>
                      <a:endParaRPr sz="1800" b="1" u="none" strike="noStrike" cap="none">
                        <a:latin typeface="Calibri"/>
                        <a:ea typeface="Calibri"/>
                        <a:cs typeface="Calibri"/>
                        <a:sym typeface="Calibri"/>
                      </a:endParaRPr>
                    </a:p>
                  </a:txBody>
                  <a:tcPr marL="68575" marR="68575"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B94FF"/>
                    </a:solidFill>
                  </a:tcPr>
                </a:tc>
                <a:tc rowSpan="2" hMerge="1">
                  <a:txBody>
                    <a:bodyPr/>
                    <a:lstStyle/>
                    <a:p>
                      <a:endParaRPr lang="en-US"/>
                    </a:p>
                  </a:txBody>
                  <a:tcPr/>
                </a:tc>
                <a:tc rowSpan="2" gridSpan="2">
                  <a:txBody>
                    <a:bodyPr/>
                    <a:lstStyle/>
                    <a:p>
                      <a:pPr marL="0" marR="0" lvl="0" indent="0" algn="ctr" rtl="0">
                        <a:lnSpc>
                          <a:spcPct val="106000"/>
                        </a:lnSpc>
                        <a:spcBef>
                          <a:spcPts val="0"/>
                        </a:spcBef>
                        <a:spcAft>
                          <a:spcPts val="0"/>
                        </a:spcAft>
                        <a:buClr>
                          <a:srgbClr val="000000"/>
                        </a:buClr>
                        <a:buSzPts val="1800"/>
                        <a:buFont typeface="Arial"/>
                        <a:buNone/>
                      </a:pPr>
                      <a:r>
                        <a:rPr lang="en-GB" sz="1800" b="1" u="none" strike="noStrike" cap="none"/>
                        <a:t>Information Technology</a:t>
                      </a:r>
                      <a:endParaRPr sz="1800" b="1" u="none" strike="noStrike" cap="none"/>
                    </a:p>
                    <a:p>
                      <a:pPr marL="0" marR="0" lvl="0" indent="0" algn="ctr" rtl="0">
                        <a:lnSpc>
                          <a:spcPct val="106000"/>
                        </a:lnSpc>
                        <a:spcBef>
                          <a:spcPts val="800"/>
                        </a:spcBef>
                        <a:spcAft>
                          <a:spcPts val="0"/>
                        </a:spcAft>
                        <a:buClr>
                          <a:srgbClr val="000000"/>
                        </a:buClr>
                        <a:buSzPts val="1800"/>
                        <a:buFont typeface="Arial"/>
                        <a:buNone/>
                      </a:pPr>
                      <a:r>
                        <a:rPr lang="en-GB" sz="1800" b="1" u="none" strike="noStrike" cap="none"/>
                        <a:t> </a:t>
                      </a:r>
                      <a:endParaRPr sz="1800" b="1" u="none" strike="noStrike" cap="none">
                        <a:latin typeface="Calibri"/>
                        <a:ea typeface="Calibri"/>
                        <a:cs typeface="Calibri"/>
                        <a:sym typeface="Calibri"/>
                      </a:endParaRPr>
                    </a:p>
                  </a:txBody>
                  <a:tcPr marL="68575" marR="68575"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FFFF"/>
                    </a:solidFill>
                  </a:tcPr>
                </a:tc>
                <a:tc rowSpan="2" hMerge="1">
                  <a:txBody>
                    <a:bodyPr/>
                    <a:lstStyle/>
                    <a:p>
                      <a:endParaRPr lang="en-US"/>
                    </a:p>
                  </a:txBody>
                  <a:tcPr/>
                </a:tc>
                <a:extLst>
                  <a:ext uri="{0D108BD9-81ED-4DB2-BD59-A6C34878D82A}">
                    <a16:rowId xmlns:a16="http://schemas.microsoft.com/office/drawing/2014/main" val="10000"/>
                  </a:ext>
                </a:extLst>
              </a:tr>
              <a:tr h="693050">
                <a:tc>
                  <a:txBody>
                    <a:bodyPr/>
                    <a:lstStyle/>
                    <a:p>
                      <a:pPr marL="0" marR="0" lvl="0" indent="0" algn="ctr" rtl="0">
                        <a:lnSpc>
                          <a:spcPct val="106000"/>
                        </a:lnSpc>
                        <a:spcBef>
                          <a:spcPts val="0"/>
                        </a:spcBef>
                        <a:spcAft>
                          <a:spcPts val="0"/>
                        </a:spcAft>
                        <a:buClr>
                          <a:srgbClr val="000000"/>
                        </a:buClr>
                        <a:buSzPts val="1400"/>
                        <a:buFont typeface="Arial"/>
                        <a:buNone/>
                      </a:pPr>
                      <a:r>
                        <a:rPr lang="en-GB" sz="1200" u="none" strike="noStrike" cap="none" dirty="0"/>
                        <a:t>Computational Thinking </a:t>
                      </a:r>
                      <a:endParaRPr sz="1200" u="none" strike="noStrike" cap="none" dirty="0"/>
                    </a:p>
                    <a:p>
                      <a:pPr marL="0" marR="0" lvl="0" indent="0" algn="ctr" rtl="0">
                        <a:lnSpc>
                          <a:spcPct val="106000"/>
                        </a:lnSpc>
                        <a:spcBef>
                          <a:spcPts val="800"/>
                        </a:spcBef>
                        <a:spcAft>
                          <a:spcPts val="0"/>
                        </a:spcAft>
                        <a:buClr>
                          <a:srgbClr val="000000"/>
                        </a:buClr>
                        <a:buSzPts val="1400"/>
                        <a:buFont typeface="Arial"/>
                        <a:buNone/>
                      </a:pPr>
                      <a:r>
                        <a:rPr lang="en-GB" sz="1400" u="none" strike="noStrike" cap="none" dirty="0"/>
                        <a:t> </a:t>
                      </a:r>
                      <a:endParaRPr sz="1400" u="none" strike="noStrike" cap="none" dirty="0">
                        <a:latin typeface="Calibri"/>
                        <a:ea typeface="Calibri"/>
                        <a:cs typeface="Calibri"/>
                        <a:sym typeface="Calibri"/>
                      </a:endParaRPr>
                    </a:p>
                  </a:txBody>
                  <a:tcPr marL="68575" marR="68575"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0000">
                        <a:alpha val="50588"/>
                      </a:srgbClr>
                    </a:solidFill>
                  </a:tcPr>
                </a:tc>
                <a:tc>
                  <a:txBody>
                    <a:bodyPr/>
                    <a:lstStyle/>
                    <a:p>
                      <a:pPr marL="0" marR="0" lvl="0" indent="0" algn="ctr" rtl="0">
                        <a:lnSpc>
                          <a:spcPct val="106000"/>
                        </a:lnSpc>
                        <a:spcBef>
                          <a:spcPts val="0"/>
                        </a:spcBef>
                        <a:spcAft>
                          <a:spcPts val="0"/>
                        </a:spcAft>
                        <a:buClr>
                          <a:srgbClr val="000000"/>
                        </a:buClr>
                        <a:buSzPts val="1400"/>
                        <a:buFont typeface="Arial"/>
                        <a:buNone/>
                      </a:pPr>
                      <a:r>
                        <a:rPr lang="en-GB" sz="1200" u="none" strike="noStrike" cap="none"/>
                        <a:t>Programming </a:t>
                      </a:r>
                      <a:endParaRPr sz="1200" u="none" strike="noStrike" cap="none"/>
                    </a:p>
                    <a:p>
                      <a:pPr marL="0" marR="0" lvl="0" indent="0" algn="ctr" rtl="0">
                        <a:lnSpc>
                          <a:spcPct val="106000"/>
                        </a:lnSpc>
                        <a:spcBef>
                          <a:spcPts val="800"/>
                        </a:spcBef>
                        <a:spcAft>
                          <a:spcPts val="0"/>
                        </a:spcAft>
                        <a:buClr>
                          <a:srgbClr val="000000"/>
                        </a:buClr>
                        <a:buSzPts val="1400"/>
                        <a:buFont typeface="Arial"/>
                        <a:buNone/>
                      </a:pPr>
                      <a:r>
                        <a:rPr lang="en-GB" sz="1200" u="none" strike="noStrike" cap="none"/>
                        <a:t> </a:t>
                      </a:r>
                      <a:endParaRPr sz="1200" u="none" strike="noStrike" cap="none">
                        <a:latin typeface="Calibri"/>
                        <a:ea typeface="Calibri"/>
                        <a:cs typeface="Calibri"/>
                        <a:sym typeface="Calibri"/>
                      </a:endParaRPr>
                    </a:p>
                  </a:txBody>
                  <a:tcPr marL="68575" marR="68575"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4C"/>
                    </a:solidFill>
                  </a:tcPr>
                </a:tc>
                <a:tc>
                  <a:txBody>
                    <a:bodyPr/>
                    <a:lstStyle/>
                    <a:p>
                      <a:pPr marL="0" marR="0" lvl="0" indent="0" algn="ctr" rtl="0">
                        <a:lnSpc>
                          <a:spcPct val="106000"/>
                        </a:lnSpc>
                        <a:spcBef>
                          <a:spcPts val="0"/>
                        </a:spcBef>
                        <a:spcAft>
                          <a:spcPts val="0"/>
                        </a:spcAft>
                        <a:buClr>
                          <a:srgbClr val="000000"/>
                        </a:buClr>
                        <a:buSzPts val="1400"/>
                        <a:buFont typeface="Arial"/>
                        <a:buNone/>
                      </a:pPr>
                      <a:r>
                        <a:rPr lang="en-GB" sz="1200" u="none" strike="noStrike" cap="none" dirty="0"/>
                        <a:t>Data representation </a:t>
                      </a:r>
                      <a:endParaRPr sz="1200" u="none" strike="noStrike" cap="none" dirty="0"/>
                    </a:p>
                    <a:p>
                      <a:pPr marL="0" marR="0" lvl="0" indent="0" algn="ctr" rtl="0">
                        <a:lnSpc>
                          <a:spcPct val="106000"/>
                        </a:lnSpc>
                        <a:spcBef>
                          <a:spcPts val="800"/>
                        </a:spcBef>
                        <a:spcAft>
                          <a:spcPts val="0"/>
                        </a:spcAft>
                        <a:buClr>
                          <a:srgbClr val="000000"/>
                        </a:buClr>
                        <a:buSzPts val="1400"/>
                        <a:buFont typeface="Arial"/>
                        <a:buNone/>
                      </a:pPr>
                      <a:r>
                        <a:rPr lang="en-GB" sz="1200" u="none" strike="noStrike" cap="none" dirty="0"/>
                        <a:t> </a:t>
                      </a:r>
                      <a:endParaRPr sz="1200" u="none" strike="noStrike" cap="none" dirty="0">
                        <a:latin typeface="Calibri"/>
                        <a:ea typeface="Calibri"/>
                        <a:cs typeface="Calibri"/>
                        <a:sym typeface="Calibri"/>
                      </a:endParaRPr>
                    </a:p>
                  </a:txBody>
                  <a:tcPr marL="68575" marR="68575"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B0C3E6"/>
                    </a:solidFill>
                  </a:tcPr>
                </a:tc>
                <a:tc>
                  <a:txBody>
                    <a:bodyPr/>
                    <a:lstStyle/>
                    <a:p>
                      <a:pPr marL="0" marR="0" lvl="0" indent="0" algn="ctr" rtl="0">
                        <a:lnSpc>
                          <a:spcPct val="106000"/>
                        </a:lnSpc>
                        <a:spcBef>
                          <a:spcPts val="0"/>
                        </a:spcBef>
                        <a:spcAft>
                          <a:spcPts val="0"/>
                        </a:spcAft>
                        <a:buClr>
                          <a:srgbClr val="000000"/>
                        </a:buClr>
                        <a:buSzPts val="1400"/>
                        <a:buFont typeface="Arial"/>
                        <a:buNone/>
                      </a:pPr>
                      <a:r>
                        <a:rPr lang="en-GB" sz="1400" u="none" strike="noStrike" cap="none"/>
                        <a:t>Computer Systems </a:t>
                      </a:r>
                      <a:endParaRPr sz="1400" u="none" strike="noStrike" cap="none"/>
                    </a:p>
                    <a:p>
                      <a:pPr marL="0" marR="0" lvl="0" indent="0" algn="ctr" rtl="0">
                        <a:lnSpc>
                          <a:spcPct val="106000"/>
                        </a:lnSpc>
                        <a:spcBef>
                          <a:spcPts val="800"/>
                        </a:spcBef>
                        <a:spcAft>
                          <a:spcPts val="0"/>
                        </a:spcAft>
                        <a:buClr>
                          <a:srgbClr val="000000"/>
                        </a:buClr>
                        <a:buSzPts val="1400"/>
                        <a:buFont typeface="Arial"/>
                        <a:buNone/>
                      </a:pPr>
                      <a:r>
                        <a:rPr lang="en-GB" sz="1400" u="none" strike="noStrike" cap="none"/>
                        <a:t> </a:t>
                      </a:r>
                      <a:endParaRPr sz="1400" u="none" strike="noStrike" cap="none">
                        <a:latin typeface="Calibri"/>
                        <a:ea typeface="Calibri"/>
                        <a:cs typeface="Calibri"/>
                        <a:sym typeface="Calibri"/>
                      </a:endParaRPr>
                    </a:p>
                  </a:txBody>
                  <a:tcPr marL="68575" marR="68575"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A2EDA4"/>
                    </a:solidFill>
                  </a:tcPr>
                </a:tc>
                <a:tc>
                  <a:txBody>
                    <a:bodyPr/>
                    <a:lstStyle/>
                    <a:p>
                      <a:pPr marL="0" marR="0" lvl="0" indent="0" algn="ctr" rtl="0">
                        <a:lnSpc>
                          <a:spcPct val="106000"/>
                        </a:lnSpc>
                        <a:spcBef>
                          <a:spcPts val="0"/>
                        </a:spcBef>
                        <a:spcAft>
                          <a:spcPts val="0"/>
                        </a:spcAft>
                        <a:buClr>
                          <a:srgbClr val="000000"/>
                        </a:buClr>
                        <a:buSzPts val="1400"/>
                        <a:buFont typeface="Arial"/>
                        <a:buNone/>
                      </a:pPr>
                      <a:r>
                        <a:rPr lang="en-GB" sz="1400" u="none" strike="noStrike" cap="none"/>
                        <a:t>Network and communication </a:t>
                      </a:r>
                      <a:endParaRPr sz="1400" u="none" strike="noStrike" cap="none"/>
                    </a:p>
                    <a:p>
                      <a:pPr marL="0" marR="0" lvl="0" indent="0" algn="ctr" rtl="0">
                        <a:lnSpc>
                          <a:spcPct val="106000"/>
                        </a:lnSpc>
                        <a:spcBef>
                          <a:spcPts val="800"/>
                        </a:spcBef>
                        <a:spcAft>
                          <a:spcPts val="0"/>
                        </a:spcAft>
                        <a:buClr>
                          <a:srgbClr val="000000"/>
                        </a:buClr>
                        <a:buSzPts val="1400"/>
                        <a:buFont typeface="Arial"/>
                        <a:buNone/>
                      </a:pPr>
                      <a:r>
                        <a:rPr lang="en-GB" sz="1400" u="none" strike="noStrike" cap="none"/>
                        <a:t> </a:t>
                      </a:r>
                      <a:endParaRPr sz="1400" u="none" strike="noStrike" cap="none">
                        <a:latin typeface="Calibri"/>
                        <a:ea typeface="Calibri"/>
                        <a:cs typeface="Calibri"/>
                        <a:sym typeface="Calibri"/>
                      </a:endParaRPr>
                    </a:p>
                  </a:txBody>
                  <a:tcPr marL="68575" marR="68575"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90BD"/>
                    </a:solidFill>
                  </a:tcPr>
                </a:tc>
                <a:tc>
                  <a:txBody>
                    <a:bodyPr/>
                    <a:lstStyle/>
                    <a:p>
                      <a:pPr marL="0" marR="0" lvl="0" indent="0" algn="ctr" rtl="0">
                        <a:lnSpc>
                          <a:spcPct val="106000"/>
                        </a:lnSpc>
                        <a:spcBef>
                          <a:spcPts val="0"/>
                        </a:spcBef>
                        <a:spcAft>
                          <a:spcPts val="0"/>
                        </a:spcAft>
                        <a:buClr>
                          <a:srgbClr val="000000"/>
                        </a:buClr>
                        <a:buSzPts val="1400"/>
                        <a:buFont typeface="Arial"/>
                        <a:buNone/>
                      </a:pPr>
                      <a:r>
                        <a:rPr lang="en-GB" sz="1400" u="none" strike="noStrike" cap="none"/>
                        <a:t>Cyber security</a:t>
                      </a:r>
                      <a:endParaRPr sz="1400" u="none" strike="noStrike" cap="none">
                        <a:latin typeface="Calibri"/>
                        <a:ea typeface="Calibri"/>
                        <a:cs typeface="Calibri"/>
                        <a:sym typeface="Calibri"/>
                      </a:endParaRPr>
                    </a:p>
                  </a:txBody>
                  <a:tcPr marL="68575" marR="68575"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D34C"/>
                    </a:solidFill>
                  </a:tcPr>
                </a:tc>
                <a:tc gridSpan="2" vMerge="1">
                  <a:txBody>
                    <a:bodyPr/>
                    <a:lstStyle/>
                    <a:p>
                      <a:endParaRPr lang="en-US"/>
                    </a:p>
                  </a:txBody>
                  <a:tcPr/>
                </a:tc>
                <a:tc hMerge="1" v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1"/>
                  </a:ext>
                </a:extLst>
              </a:tr>
              <a:tr h="2328400">
                <a:tc>
                  <a:txBody>
                    <a:bodyPr/>
                    <a:lstStyle/>
                    <a:p>
                      <a:pPr marL="0" marR="0" lvl="0" indent="0" algn="ctr" rtl="0">
                        <a:lnSpc>
                          <a:spcPct val="106000"/>
                        </a:lnSpc>
                        <a:spcBef>
                          <a:spcPts val="0"/>
                        </a:spcBef>
                        <a:spcAft>
                          <a:spcPts val="0"/>
                        </a:spcAft>
                        <a:buClr>
                          <a:srgbClr val="000000"/>
                        </a:buClr>
                        <a:buSzPts val="1400"/>
                        <a:buFont typeface="Arial"/>
                        <a:buNone/>
                      </a:pPr>
                      <a:r>
                        <a:rPr lang="en-GB" sz="1400" u="none" strike="noStrike" cap="none"/>
                        <a:t>I can solve problems in a logical way </a:t>
                      </a:r>
                      <a:endParaRPr sz="1400" u="none" strike="noStrike" cap="none"/>
                    </a:p>
                    <a:p>
                      <a:pPr marL="0" marR="0" lvl="0" indent="0" algn="ctr" rtl="0">
                        <a:lnSpc>
                          <a:spcPct val="106000"/>
                        </a:lnSpc>
                        <a:spcBef>
                          <a:spcPts val="800"/>
                        </a:spcBef>
                        <a:spcAft>
                          <a:spcPts val="0"/>
                        </a:spcAft>
                        <a:buClr>
                          <a:srgbClr val="000000"/>
                        </a:buClr>
                        <a:buSzPts val="1400"/>
                        <a:buFont typeface="Arial"/>
                        <a:buNone/>
                      </a:pPr>
                      <a:r>
                        <a:rPr lang="en-GB" sz="1400" u="none" strike="noStrike" cap="none"/>
                        <a:t> </a:t>
                      </a:r>
                      <a:endParaRPr sz="1400" u="none" strike="noStrike" cap="none">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6000"/>
                        </a:lnSpc>
                        <a:spcBef>
                          <a:spcPts val="0"/>
                        </a:spcBef>
                        <a:spcAft>
                          <a:spcPts val="0"/>
                        </a:spcAft>
                        <a:buClr>
                          <a:srgbClr val="000000"/>
                        </a:buClr>
                        <a:buSzPts val="1400"/>
                        <a:buFont typeface="Arial"/>
                        <a:buNone/>
                      </a:pPr>
                      <a:r>
                        <a:rPr lang="en-GB" sz="1400" u="none" strike="noStrike" cap="none"/>
                        <a:t>I can apply skills to design, write and debug programs</a:t>
                      </a:r>
                      <a:endParaRPr sz="1400" u="none" strike="noStrike" cap="none" dirty="0"/>
                    </a:p>
                    <a:p>
                      <a:pPr marL="0" marR="0" lvl="0" indent="0" algn="ctr" rtl="0">
                        <a:lnSpc>
                          <a:spcPct val="106000"/>
                        </a:lnSpc>
                        <a:spcBef>
                          <a:spcPts val="800"/>
                        </a:spcBef>
                        <a:spcAft>
                          <a:spcPts val="0"/>
                        </a:spcAft>
                        <a:buClr>
                          <a:srgbClr val="000000"/>
                        </a:buClr>
                        <a:buSzPts val="1400"/>
                        <a:buFont typeface="Arial"/>
                        <a:buNone/>
                      </a:pPr>
                      <a:r>
                        <a:rPr lang="en-GB" sz="1400" u="none" strike="noStrike" cap="none" dirty="0"/>
                        <a:t> </a:t>
                      </a:r>
                      <a:endParaRPr sz="1400" u="none" strike="noStrike" cap="none" dirty="0">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6000"/>
                        </a:lnSpc>
                        <a:spcBef>
                          <a:spcPts val="0"/>
                        </a:spcBef>
                        <a:spcAft>
                          <a:spcPts val="0"/>
                        </a:spcAft>
                        <a:buClr>
                          <a:srgbClr val="000000"/>
                        </a:buClr>
                        <a:buSzPts val="1400"/>
                        <a:buFont typeface="Arial"/>
                        <a:buNone/>
                      </a:pPr>
                      <a:r>
                        <a:rPr lang="en-GB" sz="1400" u="none" strike="noStrike" cap="none"/>
                        <a:t>I understand and can apply skills on how data is represented in a Computer</a:t>
                      </a:r>
                      <a:endParaRPr sz="1400" u="none" strike="noStrike" cap="none"/>
                    </a:p>
                    <a:p>
                      <a:pPr marL="0" marR="0" lvl="0" indent="0" algn="ctr" rtl="0">
                        <a:lnSpc>
                          <a:spcPct val="106000"/>
                        </a:lnSpc>
                        <a:spcBef>
                          <a:spcPts val="800"/>
                        </a:spcBef>
                        <a:spcAft>
                          <a:spcPts val="0"/>
                        </a:spcAft>
                        <a:buClr>
                          <a:srgbClr val="000000"/>
                        </a:buClr>
                        <a:buSzPts val="1400"/>
                        <a:buFont typeface="Arial"/>
                        <a:buNone/>
                      </a:pPr>
                      <a:r>
                        <a:rPr lang="en-GB" sz="1400" u="none" strike="noStrike" cap="none"/>
                        <a:t> </a:t>
                      </a:r>
                      <a:endParaRPr sz="1400" u="none" strike="noStrike" cap="none">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6000"/>
                        </a:lnSpc>
                        <a:spcBef>
                          <a:spcPts val="0"/>
                        </a:spcBef>
                        <a:spcAft>
                          <a:spcPts val="0"/>
                        </a:spcAft>
                        <a:buClr>
                          <a:srgbClr val="000000"/>
                        </a:buClr>
                        <a:buSzPts val="1400"/>
                        <a:buFont typeface="Arial"/>
                        <a:buNone/>
                      </a:pPr>
                      <a:r>
                        <a:rPr lang="en-GB" sz="1400" u="none" strike="noStrike" cap="none"/>
                        <a:t>I understand the components of a computer system</a:t>
                      </a:r>
                      <a:endParaRPr sz="1400" u="none" strike="noStrike" cap="none">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6000"/>
                        </a:lnSpc>
                        <a:spcBef>
                          <a:spcPts val="0"/>
                        </a:spcBef>
                        <a:spcAft>
                          <a:spcPts val="0"/>
                        </a:spcAft>
                        <a:buClr>
                          <a:srgbClr val="000000"/>
                        </a:buClr>
                        <a:buSzPts val="1400"/>
                        <a:buFont typeface="Arial"/>
                        <a:buNone/>
                      </a:pPr>
                      <a:r>
                        <a:rPr lang="en-GB" sz="1400" u="none" strike="noStrike" cap="none"/>
                        <a:t>I  understand how networks and communication technology function</a:t>
                      </a:r>
                      <a:endParaRPr sz="1400" u="none" strike="noStrike" cap="none">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6000"/>
                        </a:lnSpc>
                        <a:spcBef>
                          <a:spcPts val="0"/>
                        </a:spcBef>
                        <a:spcAft>
                          <a:spcPts val="0"/>
                        </a:spcAft>
                        <a:buClr>
                          <a:srgbClr val="000000"/>
                        </a:buClr>
                        <a:buSzPts val="1400"/>
                        <a:buFont typeface="Arial"/>
                        <a:buNone/>
                      </a:pPr>
                      <a:r>
                        <a:rPr lang="en-GB" sz="1400" u="none" strike="noStrike" cap="none"/>
                        <a:t>I  understand Cyber Security issues and how to prevent them</a:t>
                      </a:r>
                      <a:endParaRPr sz="1400" u="none" strike="noStrike" cap="none"/>
                    </a:p>
                    <a:p>
                      <a:pPr marL="0" marR="0" lvl="0" indent="0" algn="ctr" rtl="0">
                        <a:lnSpc>
                          <a:spcPct val="106000"/>
                        </a:lnSpc>
                        <a:spcBef>
                          <a:spcPts val="800"/>
                        </a:spcBef>
                        <a:spcAft>
                          <a:spcPts val="0"/>
                        </a:spcAft>
                        <a:buClr>
                          <a:srgbClr val="000000"/>
                        </a:buClr>
                        <a:buSzPts val="1400"/>
                        <a:buFont typeface="Arial"/>
                        <a:buNone/>
                      </a:pPr>
                      <a:r>
                        <a:rPr lang="en-GB" sz="1400" u="none" strike="noStrike" cap="none"/>
                        <a:t> </a:t>
                      </a:r>
                      <a:endParaRPr sz="1400" u="none" strike="noStrike" cap="none">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6000"/>
                        </a:lnSpc>
                        <a:spcBef>
                          <a:spcPts val="0"/>
                        </a:spcBef>
                        <a:spcAft>
                          <a:spcPts val="0"/>
                        </a:spcAft>
                        <a:buClr>
                          <a:srgbClr val="000000"/>
                        </a:buClr>
                        <a:buSzPts val="1400"/>
                        <a:buFont typeface="Arial"/>
                        <a:buNone/>
                      </a:pPr>
                      <a:r>
                        <a:rPr lang="en-GB" sz="1400" u="none" strike="noStrike" cap="none"/>
                        <a:t>I  understand the impacts of digital technology to the individual and to wider society</a:t>
                      </a:r>
                      <a:endParaRPr sz="1400" u="none" strike="noStrike" cap="none"/>
                    </a:p>
                    <a:p>
                      <a:pPr marL="0" marR="0" lvl="0" indent="0" algn="ctr" rtl="0">
                        <a:lnSpc>
                          <a:spcPct val="106000"/>
                        </a:lnSpc>
                        <a:spcBef>
                          <a:spcPts val="800"/>
                        </a:spcBef>
                        <a:spcAft>
                          <a:spcPts val="0"/>
                        </a:spcAft>
                        <a:buClr>
                          <a:srgbClr val="000000"/>
                        </a:buClr>
                        <a:buSzPts val="1400"/>
                        <a:buFont typeface="Arial"/>
                        <a:buNone/>
                      </a:pPr>
                      <a:r>
                        <a:rPr lang="en-GB" sz="1400" u="none" strike="noStrike" cap="none"/>
                        <a:t> </a:t>
                      </a:r>
                      <a:endParaRPr sz="1400" u="none" strike="noStrike" cap="none"/>
                    </a:p>
                    <a:p>
                      <a:pPr marL="0" marR="0" lvl="0" indent="0" algn="ctr" rtl="0">
                        <a:lnSpc>
                          <a:spcPct val="106000"/>
                        </a:lnSpc>
                        <a:spcBef>
                          <a:spcPts val="800"/>
                        </a:spcBef>
                        <a:spcAft>
                          <a:spcPts val="0"/>
                        </a:spcAft>
                        <a:buClr>
                          <a:srgbClr val="000000"/>
                        </a:buClr>
                        <a:buSzPts val="1400"/>
                        <a:buFont typeface="Arial"/>
                        <a:buNone/>
                      </a:pPr>
                      <a:r>
                        <a:rPr lang="en-GB" sz="1400" u="none" strike="noStrike" cap="none"/>
                        <a:t> </a:t>
                      </a:r>
                      <a:endParaRPr sz="1400" u="none" strike="noStrike" cap="none">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6000"/>
                        </a:lnSpc>
                        <a:spcBef>
                          <a:spcPts val="0"/>
                        </a:spcBef>
                        <a:spcAft>
                          <a:spcPts val="0"/>
                        </a:spcAft>
                        <a:buClr>
                          <a:srgbClr val="000000"/>
                        </a:buClr>
                        <a:buSzPts val="1400"/>
                        <a:buFont typeface="Arial"/>
                        <a:buNone/>
                      </a:pPr>
                      <a:r>
                        <a:rPr lang="en-GB" sz="1400" u="none" strike="noStrike" cap="none"/>
                        <a:t>I understand a range of ways to use technology safely, respectfully, responsibly and securely</a:t>
                      </a:r>
                      <a:endParaRPr sz="1400" u="none" strike="noStrike" cap="none">
                        <a:latin typeface="Calibri"/>
                        <a:ea typeface="Calibri"/>
                        <a:cs typeface="Calibri"/>
                        <a:sym typeface="Calibri"/>
                      </a:endParaRPr>
                    </a:p>
                  </a:txBody>
                  <a:tcPr marL="6350" marR="6350"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6000"/>
                        </a:lnSpc>
                        <a:spcBef>
                          <a:spcPts val="0"/>
                        </a:spcBef>
                        <a:spcAft>
                          <a:spcPts val="0"/>
                        </a:spcAft>
                        <a:buClr>
                          <a:srgbClr val="000000"/>
                        </a:buClr>
                        <a:buSzPts val="1400"/>
                        <a:buFont typeface="Arial"/>
                        <a:buNone/>
                      </a:pPr>
                      <a:r>
                        <a:rPr lang="en-GB" sz="1400" u="none" strike="noStrike" cap="none"/>
                        <a:t>I can re-use digital artifacts to create digital projects</a:t>
                      </a:r>
                      <a:endParaRPr sz="1400" u="none" strike="noStrike" cap="none">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6000"/>
                        </a:lnSpc>
                        <a:spcBef>
                          <a:spcPts val="0"/>
                        </a:spcBef>
                        <a:spcAft>
                          <a:spcPts val="0"/>
                        </a:spcAft>
                        <a:buClr>
                          <a:srgbClr val="000000"/>
                        </a:buClr>
                        <a:buSzPts val="1400"/>
                        <a:buFont typeface="Arial"/>
                        <a:buNone/>
                      </a:pPr>
                      <a:r>
                        <a:rPr lang="en-GB" sz="1400" u="none" strike="noStrike" cap="none" dirty="0"/>
                        <a:t>I can undertake creative projects that involve selecting, using, and combining multiple applications</a:t>
                      </a:r>
                      <a:endParaRPr sz="1400" u="none" strike="noStrike" cap="none" dirty="0">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graphicFrame>
        <p:nvGraphicFramePr>
          <p:cNvPr id="2" name="Google Shape;170;p20">
            <a:extLst>
              <a:ext uri="{FF2B5EF4-FFF2-40B4-BE49-F238E27FC236}">
                <a16:creationId xmlns:a16="http://schemas.microsoft.com/office/drawing/2014/main" id="{6F24EE11-DA82-C4C1-D59B-AA68B577AD26}"/>
              </a:ext>
            </a:extLst>
          </p:cNvPr>
          <p:cNvGraphicFramePr/>
          <p:nvPr>
            <p:extLst>
              <p:ext uri="{D42A27DB-BD31-4B8C-83A1-F6EECF244321}">
                <p14:modId xmlns:p14="http://schemas.microsoft.com/office/powerpoint/2010/main" val="2681819465"/>
              </p:ext>
            </p:extLst>
          </p:nvPr>
        </p:nvGraphicFramePr>
        <p:xfrm>
          <a:off x="8868623" y="4945357"/>
          <a:ext cx="1861236" cy="1878725"/>
        </p:xfrm>
        <a:graphic>
          <a:graphicData uri="http://schemas.openxmlformats.org/drawingml/2006/table">
            <a:tbl>
              <a:tblPr firstRow="1" bandRow="1">
                <a:noFill/>
              </a:tblPr>
              <a:tblGrid>
                <a:gridCol w="930618">
                  <a:extLst>
                    <a:ext uri="{9D8B030D-6E8A-4147-A177-3AD203B41FA5}">
                      <a16:colId xmlns:a16="http://schemas.microsoft.com/office/drawing/2014/main" val="20000"/>
                    </a:ext>
                  </a:extLst>
                </a:gridCol>
                <a:gridCol w="930618">
                  <a:extLst>
                    <a:ext uri="{9D8B030D-6E8A-4147-A177-3AD203B41FA5}">
                      <a16:colId xmlns:a16="http://schemas.microsoft.com/office/drawing/2014/main" val="20001"/>
                    </a:ext>
                  </a:extLst>
                </a:gridCol>
              </a:tblGrid>
              <a:tr h="1878725">
                <a:tc>
                  <a:txBody>
                    <a:bodyPr/>
                    <a:lstStyle/>
                    <a:p>
                      <a:pPr marL="0" marR="0" lvl="0" indent="0" algn="ctr" rtl="0">
                        <a:lnSpc>
                          <a:spcPct val="100000"/>
                        </a:lnSpc>
                        <a:spcBef>
                          <a:spcPts val="0"/>
                        </a:spcBef>
                        <a:spcAft>
                          <a:spcPts val="0"/>
                        </a:spcAft>
                        <a:buClr>
                          <a:srgbClr val="000000"/>
                        </a:buClr>
                        <a:buSzPts val="1800"/>
                        <a:buFont typeface="Arial"/>
                        <a:buNone/>
                      </a:pPr>
                      <a:endParaRPr sz="1800" u="none" strike="noStrike" cap="none" dirty="0"/>
                    </a:p>
                  </a:txBody>
                  <a:tcPr marL="91450" marR="91450" marT="45725" marB="45725">
                    <a:solidFill>
                      <a:srgbClr val="CC66FF"/>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dirty="0"/>
                    </a:p>
                  </a:txBody>
                  <a:tcPr marL="91450" marR="91450" marT="45725" marB="45725">
                    <a:solidFill>
                      <a:srgbClr val="00FFFF"/>
                    </a:solidFill>
                  </a:tcPr>
                </a:tc>
                <a:extLst>
                  <a:ext uri="{0D108BD9-81ED-4DB2-BD59-A6C34878D82A}">
                    <a16:rowId xmlns:a16="http://schemas.microsoft.com/office/drawing/2014/main" val="10000"/>
                  </a:ext>
                </a:extLst>
              </a:tr>
            </a:tbl>
          </a:graphicData>
        </a:graphic>
      </p:graphicFrame>
      <p:graphicFrame>
        <p:nvGraphicFramePr>
          <p:cNvPr id="144" name="Google Shape;144;p20"/>
          <p:cNvGraphicFramePr/>
          <p:nvPr>
            <p:extLst>
              <p:ext uri="{D42A27DB-BD31-4B8C-83A1-F6EECF244321}">
                <p14:modId xmlns:p14="http://schemas.microsoft.com/office/powerpoint/2010/main" val="811840411"/>
              </p:ext>
            </p:extLst>
          </p:nvPr>
        </p:nvGraphicFramePr>
        <p:xfrm>
          <a:off x="8902809" y="1533454"/>
          <a:ext cx="1827050" cy="1649724"/>
        </p:xfrm>
        <a:graphic>
          <a:graphicData uri="http://schemas.openxmlformats.org/drawingml/2006/table">
            <a:tbl>
              <a:tblPr firstRow="1" bandRow="1">
                <a:noFill/>
              </a:tblPr>
              <a:tblGrid>
                <a:gridCol w="913525">
                  <a:extLst>
                    <a:ext uri="{9D8B030D-6E8A-4147-A177-3AD203B41FA5}">
                      <a16:colId xmlns:a16="http://schemas.microsoft.com/office/drawing/2014/main" val="20000"/>
                    </a:ext>
                  </a:extLst>
                </a:gridCol>
                <a:gridCol w="913525">
                  <a:extLst>
                    <a:ext uri="{9D8B030D-6E8A-4147-A177-3AD203B41FA5}">
                      <a16:colId xmlns:a16="http://schemas.microsoft.com/office/drawing/2014/main" val="20001"/>
                    </a:ext>
                  </a:extLst>
                </a:gridCol>
              </a:tblGrid>
              <a:tr h="1649724">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90BD"/>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dirty="0"/>
                    </a:p>
                  </a:txBody>
                  <a:tcPr marL="91450" marR="91450" marT="45725" marB="45725">
                    <a:solidFill>
                      <a:srgbClr val="00FFFF"/>
                    </a:solidFill>
                  </a:tcPr>
                </a:tc>
                <a:extLst>
                  <a:ext uri="{0D108BD9-81ED-4DB2-BD59-A6C34878D82A}">
                    <a16:rowId xmlns:a16="http://schemas.microsoft.com/office/drawing/2014/main" val="10000"/>
                  </a:ext>
                </a:extLst>
              </a:tr>
            </a:tbl>
          </a:graphicData>
        </a:graphic>
      </p:graphicFrame>
      <p:graphicFrame>
        <p:nvGraphicFramePr>
          <p:cNvPr id="145" name="Google Shape;145;p20"/>
          <p:cNvGraphicFramePr/>
          <p:nvPr>
            <p:extLst>
              <p:ext uri="{D42A27DB-BD31-4B8C-83A1-F6EECF244321}">
                <p14:modId xmlns:p14="http://schemas.microsoft.com/office/powerpoint/2010/main" val="634497053"/>
              </p:ext>
            </p:extLst>
          </p:nvPr>
        </p:nvGraphicFramePr>
        <p:xfrm>
          <a:off x="7085958" y="3186175"/>
          <a:ext cx="1802156" cy="1765793"/>
        </p:xfrm>
        <a:graphic>
          <a:graphicData uri="http://schemas.openxmlformats.org/drawingml/2006/table">
            <a:tbl>
              <a:tblPr firstRow="1" bandRow="1">
                <a:noFill/>
              </a:tblPr>
              <a:tblGrid>
                <a:gridCol w="634208">
                  <a:extLst>
                    <a:ext uri="{9D8B030D-6E8A-4147-A177-3AD203B41FA5}">
                      <a16:colId xmlns:a16="http://schemas.microsoft.com/office/drawing/2014/main" val="20000"/>
                    </a:ext>
                  </a:extLst>
                </a:gridCol>
                <a:gridCol w="634208">
                  <a:extLst>
                    <a:ext uri="{9D8B030D-6E8A-4147-A177-3AD203B41FA5}">
                      <a16:colId xmlns:a16="http://schemas.microsoft.com/office/drawing/2014/main" val="20001"/>
                    </a:ext>
                  </a:extLst>
                </a:gridCol>
                <a:gridCol w="533740">
                  <a:extLst>
                    <a:ext uri="{9D8B030D-6E8A-4147-A177-3AD203B41FA5}">
                      <a16:colId xmlns:a16="http://schemas.microsoft.com/office/drawing/2014/main" val="20002"/>
                    </a:ext>
                  </a:extLst>
                </a:gridCol>
              </a:tblGrid>
              <a:tr h="1765793">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A2EDA4"/>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dirty="0"/>
                    </a:p>
                  </a:txBody>
                  <a:tcPr marL="91450" marR="91450" marT="45725" marB="45725">
                    <a:solidFill>
                      <a:srgbClr val="8FAADC"/>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dirty="0"/>
                    </a:p>
                  </a:txBody>
                  <a:tcPr marL="91450" marR="91450" marT="45725" marB="45725">
                    <a:solidFill>
                      <a:srgbClr val="00FFFF"/>
                    </a:solidFill>
                  </a:tcPr>
                </a:tc>
                <a:extLst>
                  <a:ext uri="{0D108BD9-81ED-4DB2-BD59-A6C34878D82A}">
                    <a16:rowId xmlns:a16="http://schemas.microsoft.com/office/drawing/2014/main" val="10000"/>
                  </a:ext>
                </a:extLst>
              </a:tr>
            </a:tbl>
          </a:graphicData>
        </a:graphic>
      </p:graphicFrame>
      <p:graphicFrame>
        <p:nvGraphicFramePr>
          <p:cNvPr id="146" name="Google Shape;146;p20"/>
          <p:cNvGraphicFramePr/>
          <p:nvPr>
            <p:extLst>
              <p:ext uri="{D42A27DB-BD31-4B8C-83A1-F6EECF244321}">
                <p14:modId xmlns:p14="http://schemas.microsoft.com/office/powerpoint/2010/main" val="3093051777"/>
              </p:ext>
            </p:extLst>
          </p:nvPr>
        </p:nvGraphicFramePr>
        <p:xfrm>
          <a:off x="7048441" y="1533454"/>
          <a:ext cx="1827050" cy="1642446"/>
        </p:xfrm>
        <a:graphic>
          <a:graphicData uri="http://schemas.openxmlformats.org/drawingml/2006/table">
            <a:tbl>
              <a:tblPr firstRow="1" bandRow="1">
                <a:noFill/>
              </a:tblPr>
              <a:tblGrid>
                <a:gridCol w="913525">
                  <a:extLst>
                    <a:ext uri="{9D8B030D-6E8A-4147-A177-3AD203B41FA5}">
                      <a16:colId xmlns:a16="http://schemas.microsoft.com/office/drawing/2014/main" val="20000"/>
                    </a:ext>
                  </a:extLst>
                </a:gridCol>
                <a:gridCol w="913525">
                  <a:extLst>
                    <a:ext uri="{9D8B030D-6E8A-4147-A177-3AD203B41FA5}">
                      <a16:colId xmlns:a16="http://schemas.microsoft.com/office/drawing/2014/main" val="20001"/>
                    </a:ext>
                  </a:extLst>
                </a:gridCol>
              </a:tblGrid>
              <a:tr h="1642446">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A2EDA4"/>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dirty="0"/>
                    </a:p>
                  </a:txBody>
                  <a:tcPr marL="91450" marR="91450" marT="45725" marB="45725">
                    <a:solidFill>
                      <a:srgbClr val="00FFFF"/>
                    </a:solidFill>
                  </a:tcPr>
                </a:tc>
                <a:extLst>
                  <a:ext uri="{0D108BD9-81ED-4DB2-BD59-A6C34878D82A}">
                    <a16:rowId xmlns:a16="http://schemas.microsoft.com/office/drawing/2014/main" val="10000"/>
                  </a:ext>
                </a:extLst>
              </a:tr>
            </a:tbl>
          </a:graphicData>
        </a:graphic>
      </p:graphicFrame>
      <p:graphicFrame>
        <p:nvGraphicFramePr>
          <p:cNvPr id="147" name="Google Shape;147;p20"/>
          <p:cNvGraphicFramePr/>
          <p:nvPr>
            <p:extLst>
              <p:ext uri="{D42A27DB-BD31-4B8C-83A1-F6EECF244321}">
                <p14:modId xmlns:p14="http://schemas.microsoft.com/office/powerpoint/2010/main" val="3732756439"/>
              </p:ext>
            </p:extLst>
          </p:nvPr>
        </p:nvGraphicFramePr>
        <p:xfrm>
          <a:off x="3582367" y="1533453"/>
          <a:ext cx="1769050" cy="1650400"/>
        </p:xfrm>
        <a:graphic>
          <a:graphicData uri="http://schemas.openxmlformats.org/drawingml/2006/table">
            <a:tbl>
              <a:tblPr firstRow="1" bandRow="1">
                <a:noFill/>
              </a:tblPr>
              <a:tblGrid>
                <a:gridCol w="884525">
                  <a:extLst>
                    <a:ext uri="{9D8B030D-6E8A-4147-A177-3AD203B41FA5}">
                      <a16:colId xmlns:a16="http://schemas.microsoft.com/office/drawing/2014/main" val="20000"/>
                    </a:ext>
                  </a:extLst>
                </a:gridCol>
                <a:gridCol w="884525">
                  <a:extLst>
                    <a:ext uri="{9D8B030D-6E8A-4147-A177-3AD203B41FA5}">
                      <a16:colId xmlns:a16="http://schemas.microsoft.com/office/drawing/2014/main" val="20001"/>
                    </a:ext>
                  </a:extLst>
                </a:gridCol>
              </a:tblGrid>
              <a:tr h="1650400">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8FAADC"/>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dirty="0"/>
                    </a:p>
                  </a:txBody>
                  <a:tcPr marL="91450" marR="91450" marT="45725" marB="45725">
                    <a:solidFill>
                      <a:srgbClr val="00FFFF"/>
                    </a:solidFill>
                  </a:tcPr>
                </a:tc>
                <a:extLst>
                  <a:ext uri="{0D108BD9-81ED-4DB2-BD59-A6C34878D82A}">
                    <a16:rowId xmlns:a16="http://schemas.microsoft.com/office/drawing/2014/main" val="10000"/>
                  </a:ext>
                </a:extLst>
              </a:tr>
            </a:tbl>
          </a:graphicData>
        </a:graphic>
      </p:graphicFrame>
      <p:graphicFrame>
        <p:nvGraphicFramePr>
          <p:cNvPr id="148" name="Google Shape;148;p20"/>
          <p:cNvGraphicFramePr/>
          <p:nvPr>
            <p:extLst>
              <p:ext uri="{D42A27DB-BD31-4B8C-83A1-F6EECF244321}">
                <p14:modId xmlns:p14="http://schemas.microsoft.com/office/powerpoint/2010/main" val="1750997962"/>
              </p:ext>
            </p:extLst>
          </p:nvPr>
        </p:nvGraphicFramePr>
        <p:xfrm>
          <a:off x="5360033" y="4945357"/>
          <a:ext cx="1769025" cy="1878725"/>
        </p:xfrm>
        <a:graphic>
          <a:graphicData uri="http://schemas.openxmlformats.org/drawingml/2006/table">
            <a:tbl>
              <a:tblPr firstRow="1" bandRow="1">
                <a:noFill/>
              </a:tblPr>
              <a:tblGrid>
                <a:gridCol w="589675">
                  <a:extLst>
                    <a:ext uri="{9D8B030D-6E8A-4147-A177-3AD203B41FA5}">
                      <a16:colId xmlns:a16="http://schemas.microsoft.com/office/drawing/2014/main" val="20000"/>
                    </a:ext>
                  </a:extLst>
                </a:gridCol>
                <a:gridCol w="589675">
                  <a:extLst>
                    <a:ext uri="{9D8B030D-6E8A-4147-A177-3AD203B41FA5}">
                      <a16:colId xmlns:a16="http://schemas.microsoft.com/office/drawing/2014/main" val="20001"/>
                    </a:ext>
                  </a:extLst>
                </a:gridCol>
                <a:gridCol w="589675">
                  <a:extLst>
                    <a:ext uri="{9D8B030D-6E8A-4147-A177-3AD203B41FA5}">
                      <a16:colId xmlns:a16="http://schemas.microsoft.com/office/drawing/2014/main" val="20002"/>
                    </a:ext>
                  </a:extLst>
                </a:gridCol>
              </a:tblGrid>
              <a:tr h="1878725">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dirty="0"/>
                    </a:p>
                  </a:txBody>
                  <a:tcPr marL="91450" marR="91450" marT="45725" marB="45725">
                    <a:solidFill>
                      <a:srgbClr val="DB94FF"/>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dirty="0"/>
                    </a:p>
                  </a:txBody>
                  <a:tcPr marL="91450" marR="91450" marT="45725" marB="45725">
                    <a:solidFill>
                      <a:srgbClr val="FFC000"/>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dirty="0"/>
                    </a:p>
                  </a:txBody>
                  <a:tcPr marL="91450" marR="91450" marT="45725" marB="45725">
                    <a:solidFill>
                      <a:srgbClr val="00FFFF"/>
                    </a:solidFill>
                  </a:tcPr>
                </a:tc>
                <a:extLst>
                  <a:ext uri="{0D108BD9-81ED-4DB2-BD59-A6C34878D82A}">
                    <a16:rowId xmlns:a16="http://schemas.microsoft.com/office/drawing/2014/main" val="10000"/>
                  </a:ext>
                </a:extLst>
              </a:tr>
            </a:tbl>
          </a:graphicData>
        </a:graphic>
      </p:graphicFrame>
      <p:graphicFrame>
        <p:nvGraphicFramePr>
          <p:cNvPr id="149" name="Google Shape;149;p20"/>
          <p:cNvGraphicFramePr/>
          <p:nvPr>
            <p:extLst>
              <p:ext uri="{D42A27DB-BD31-4B8C-83A1-F6EECF244321}">
                <p14:modId xmlns:p14="http://schemas.microsoft.com/office/powerpoint/2010/main" val="4212425055"/>
              </p:ext>
            </p:extLst>
          </p:nvPr>
        </p:nvGraphicFramePr>
        <p:xfrm>
          <a:off x="1869275" y="1525146"/>
          <a:ext cx="1694625" cy="1650401"/>
        </p:xfrm>
        <a:graphic>
          <a:graphicData uri="http://schemas.openxmlformats.org/drawingml/2006/table">
            <a:tbl>
              <a:tblPr firstRow="1" bandRow="1">
                <a:noFill/>
              </a:tblPr>
              <a:tblGrid>
                <a:gridCol w="564875">
                  <a:extLst>
                    <a:ext uri="{9D8B030D-6E8A-4147-A177-3AD203B41FA5}">
                      <a16:colId xmlns:a16="http://schemas.microsoft.com/office/drawing/2014/main" val="20000"/>
                    </a:ext>
                  </a:extLst>
                </a:gridCol>
                <a:gridCol w="564875">
                  <a:extLst>
                    <a:ext uri="{9D8B030D-6E8A-4147-A177-3AD203B41FA5}">
                      <a16:colId xmlns:a16="http://schemas.microsoft.com/office/drawing/2014/main" val="20001"/>
                    </a:ext>
                  </a:extLst>
                </a:gridCol>
                <a:gridCol w="564875">
                  <a:extLst>
                    <a:ext uri="{9D8B030D-6E8A-4147-A177-3AD203B41FA5}">
                      <a16:colId xmlns:a16="http://schemas.microsoft.com/office/drawing/2014/main" val="20002"/>
                    </a:ext>
                  </a:extLst>
                </a:gridCol>
              </a:tblGrid>
              <a:tr h="1650401">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CC66FF"/>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dirty="0"/>
                    </a:p>
                  </a:txBody>
                  <a:tcPr marL="91450" marR="91450" marT="45725" marB="45725">
                    <a:solidFill>
                      <a:srgbClr val="FFC000"/>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dirty="0"/>
                    </a:p>
                  </a:txBody>
                  <a:tcPr marL="91450" marR="91450" marT="45725" marB="45725">
                    <a:solidFill>
                      <a:srgbClr val="00FFFF"/>
                    </a:solidFill>
                  </a:tcPr>
                </a:tc>
                <a:extLst>
                  <a:ext uri="{0D108BD9-81ED-4DB2-BD59-A6C34878D82A}">
                    <a16:rowId xmlns:a16="http://schemas.microsoft.com/office/drawing/2014/main" val="10000"/>
                  </a:ext>
                </a:extLst>
              </a:tr>
            </a:tbl>
          </a:graphicData>
        </a:graphic>
      </p:graphicFrame>
      <p:graphicFrame>
        <p:nvGraphicFramePr>
          <p:cNvPr id="162" name="Google Shape;162;p20"/>
          <p:cNvGraphicFramePr/>
          <p:nvPr>
            <p:extLst>
              <p:ext uri="{D42A27DB-BD31-4B8C-83A1-F6EECF244321}">
                <p14:modId xmlns:p14="http://schemas.microsoft.com/office/powerpoint/2010/main" val="3557471807"/>
              </p:ext>
            </p:extLst>
          </p:nvPr>
        </p:nvGraphicFramePr>
        <p:xfrm>
          <a:off x="5383384" y="1519204"/>
          <a:ext cx="1687050" cy="1650399"/>
        </p:xfrm>
        <a:graphic>
          <a:graphicData uri="http://schemas.openxmlformats.org/drawingml/2006/table">
            <a:tbl>
              <a:tblPr firstRow="1" bandRow="1">
                <a:noFill/>
              </a:tblPr>
              <a:tblGrid>
                <a:gridCol w="562350">
                  <a:extLst>
                    <a:ext uri="{9D8B030D-6E8A-4147-A177-3AD203B41FA5}">
                      <a16:colId xmlns:a16="http://schemas.microsoft.com/office/drawing/2014/main" val="20000"/>
                    </a:ext>
                  </a:extLst>
                </a:gridCol>
                <a:gridCol w="562350">
                  <a:extLst>
                    <a:ext uri="{9D8B030D-6E8A-4147-A177-3AD203B41FA5}">
                      <a16:colId xmlns:a16="http://schemas.microsoft.com/office/drawing/2014/main" val="20001"/>
                    </a:ext>
                  </a:extLst>
                </a:gridCol>
                <a:gridCol w="562350">
                  <a:extLst>
                    <a:ext uri="{9D8B030D-6E8A-4147-A177-3AD203B41FA5}">
                      <a16:colId xmlns:a16="http://schemas.microsoft.com/office/drawing/2014/main" val="20002"/>
                    </a:ext>
                  </a:extLst>
                </a:gridCol>
              </a:tblGrid>
              <a:tr h="1650399">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0000"/>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dirty="0"/>
                    </a:p>
                  </a:txBody>
                  <a:tcPr marL="91450" marR="91450" marT="45725" marB="45725">
                    <a:solidFill>
                      <a:srgbClr val="FFFF00"/>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dirty="0"/>
                    </a:p>
                  </a:txBody>
                  <a:tcPr marL="91450" marR="91450" marT="45725" marB="45725">
                    <a:solidFill>
                      <a:srgbClr val="00FFFF"/>
                    </a:solidFill>
                  </a:tcPr>
                </a:tc>
                <a:extLst>
                  <a:ext uri="{0D108BD9-81ED-4DB2-BD59-A6C34878D82A}">
                    <a16:rowId xmlns:a16="http://schemas.microsoft.com/office/drawing/2014/main" val="10000"/>
                  </a:ext>
                </a:extLst>
              </a:tr>
            </a:tbl>
          </a:graphicData>
        </a:graphic>
      </p:graphicFrame>
      <p:graphicFrame>
        <p:nvGraphicFramePr>
          <p:cNvPr id="164" name="Google Shape;164;p20"/>
          <p:cNvGraphicFramePr/>
          <p:nvPr>
            <p:extLst>
              <p:ext uri="{D42A27DB-BD31-4B8C-83A1-F6EECF244321}">
                <p14:modId xmlns:p14="http://schemas.microsoft.com/office/powerpoint/2010/main" val="3974148715"/>
              </p:ext>
            </p:extLst>
          </p:nvPr>
        </p:nvGraphicFramePr>
        <p:xfrm>
          <a:off x="1858701" y="3209495"/>
          <a:ext cx="1707975" cy="1695225"/>
        </p:xfrm>
        <a:graphic>
          <a:graphicData uri="http://schemas.openxmlformats.org/drawingml/2006/table">
            <a:tbl>
              <a:tblPr firstRow="1" bandRow="1">
                <a:noFill/>
              </a:tblPr>
              <a:tblGrid>
                <a:gridCol w="569325">
                  <a:extLst>
                    <a:ext uri="{9D8B030D-6E8A-4147-A177-3AD203B41FA5}">
                      <a16:colId xmlns:a16="http://schemas.microsoft.com/office/drawing/2014/main" val="20000"/>
                    </a:ext>
                  </a:extLst>
                </a:gridCol>
                <a:gridCol w="569325">
                  <a:extLst>
                    <a:ext uri="{9D8B030D-6E8A-4147-A177-3AD203B41FA5}">
                      <a16:colId xmlns:a16="http://schemas.microsoft.com/office/drawing/2014/main" val="20001"/>
                    </a:ext>
                  </a:extLst>
                </a:gridCol>
                <a:gridCol w="569325">
                  <a:extLst>
                    <a:ext uri="{9D8B030D-6E8A-4147-A177-3AD203B41FA5}">
                      <a16:colId xmlns:a16="http://schemas.microsoft.com/office/drawing/2014/main" val="20002"/>
                    </a:ext>
                  </a:extLst>
                </a:gridCol>
              </a:tblGrid>
              <a:tr h="1695225">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dirty="0"/>
                    </a:p>
                  </a:txBody>
                  <a:tcPr marL="91450" marR="91450" marT="45725" marB="45725">
                    <a:solidFill>
                      <a:srgbClr val="8FAADC"/>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DB94FF"/>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dirty="0"/>
                    </a:p>
                  </a:txBody>
                  <a:tcPr marL="91450" marR="91450" marT="45725" marB="45725">
                    <a:solidFill>
                      <a:srgbClr val="00FFFF"/>
                    </a:solidFill>
                  </a:tcPr>
                </a:tc>
                <a:extLst>
                  <a:ext uri="{0D108BD9-81ED-4DB2-BD59-A6C34878D82A}">
                    <a16:rowId xmlns:a16="http://schemas.microsoft.com/office/drawing/2014/main" val="10000"/>
                  </a:ext>
                </a:extLst>
              </a:tr>
            </a:tbl>
          </a:graphicData>
        </a:graphic>
      </p:graphicFrame>
      <p:graphicFrame>
        <p:nvGraphicFramePr>
          <p:cNvPr id="165" name="Google Shape;165;p20"/>
          <p:cNvGraphicFramePr/>
          <p:nvPr>
            <p:extLst>
              <p:ext uri="{D42A27DB-BD31-4B8C-83A1-F6EECF244321}">
                <p14:modId xmlns:p14="http://schemas.microsoft.com/office/powerpoint/2010/main" val="3687332058"/>
              </p:ext>
            </p:extLst>
          </p:nvPr>
        </p:nvGraphicFramePr>
        <p:xfrm>
          <a:off x="8875491" y="3193353"/>
          <a:ext cx="1854369" cy="1755271"/>
        </p:xfrm>
        <a:graphic>
          <a:graphicData uri="http://schemas.openxmlformats.org/drawingml/2006/table">
            <a:tbl>
              <a:tblPr firstRow="1" bandRow="1">
                <a:noFill/>
              </a:tblPr>
              <a:tblGrid>
                <a:gridCol w="618123">
                  <a:extLst>
                    <a:ext uri="{9D8B030D-6E8A-4147-A177-3AD203B41FA5}">
                      <a16:colId xmlns:a16="http://schemas.microsoft.com/office/drawing/2014/main" val="20000"/>
                    </a:ext>
                  </a:extLst>
                </a:gridCol>
                <a:gridCol w="618123">
                  <a:extLst>
                    <a:ext uri="{9D8B030D-6E8A-4147-A177-3AD203B41FA5}">
                      <a16:colId xmlns:a16="http://schemas.microsoft.com/office/drawing/2014/main" val="20001"/>
                    </a:ext>
                  </a:extLst>
                </a:gridCol>
                <a:gridCol w="618123">
                  <a:extLst>
                    <a:ext uri="{9D8B030D-6E8A-4147-A177-3AD203B41FA5}">
                      <a16:colId xmlns:a16="http://schemas.microsoft.com/office/drawing/2014/main" val="20002"/>
                    </a:ext>
                  </a:extLst>
                </a:gridCol>
              </a:tblGrid>
              <a:tr h="1755271">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dirty="0"/>
                    </a:p>
                  </a:txBody>
                  <a:tcPr marL="91450" marR="91450" marT="45725" marB="45725">
                    <a:solidFill>
                      <a:srgbClr val="00FFFF"/>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C000"/>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dirty="0"/>
                    </a:p>
                  </a:txBody>
                  <a:tcPr marL="91450" marR="91450" marT="45725" marB="45725">
                    <a:solidFill>
                      <a:srgbClr val="CC66FF"/>
                    </a:solidFill>
                  </a:tcPr>
                </a:tc>
                <a:extLst>
                  <a:ext uri="{0D108BD9-81ED-4DB2-BD59-A6C34878D82A}">
                    <a16:rowId xmlns:a16="http://schemas.microsoft.com/office/drawing/2014/main" val="10000"/>
                  </a:ext>
                </a:extLst>
              </a:tr>
            </a:tbl>
          </a:graphicData>
        </a:graphic>
      </p:graphicFrame>
      <p:graphicFrame>
        <p:nvGraphicFramePr>
          <p:cNvPr id="167" name="Google Shape;167;p20"/>
          <p:cNvGraphicFramePr/>
          <p:nvPr>
            <p:extLst>
              <p:ext uri="{D42A27DB-BD31-4B8C-83A1-F6EECF244321}">
                <p14:modId xmlns:p14="http://schemas.microsoft.com/office/powerpoint/2010/main" val="3592790202"/>
              </p:ext>
            </p:extLst>
          </p:nvPr>
        </p:nvGraphicFramePr>
        <p:xfrm>
          <a:off x="5391700" y="3193753"/>
          <a:ext cx="1696800" cy="1733750"/>
        </p:xfrm>
        <a:graphic>
          <a:graphicData uri="http://schemas.openxmlformats.org/drawingml/2006/table">
            <a:tbl>
              <a:tblPr firstRow="1" bandRow="1">
                <a:noFill/>
              </a:tblPr>
              <a:tblGrid>
                <a:gridCol w="848400">
                  <a:extLst>
                    <a:ext uri="{9D8B030D-6E8A-4147-A177-3AD203B41FA5}">
                      <a16:colId xmlns:a16="http://schemas.microsoft.com/office/drawing/2014/main" val="20000"/>
                    </a:ext>
                  </a:extLst>
                </a:gridCol>
                <a:gridCol w="848400">
                  <a:extLst>
                    <a:ext uri="{9D8B030D-6E8A-4147-A177-3AD203B41FA5}">
                      <a16:colId xmlns:a16="http://schemas.microsoft.com/office/drawing/2014/main" val="20001"/>
                    </a:ext>
                  </a:extLst>
                </a:gridCol>
              </a:tblGrid>
              <a:tr h="1733750">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7AE67D"/>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dirty="0"/>
                    </a:p>
                  </a:txBody>
                  <a:tcPr marL="91450" marR="91450" marT="45725" marB="45725">
                    <a:solidFill>
                      <a:srgbClr val="00FFFF"/>
                    </a:solidFill>
                  </a:tcPr>
                </a:tc>
                <a:extLst>
                  <a:ext uri="{0D108BD9-81ED-4DB2-BD59-A6C34878D82A}">
                    <a16:rowId xmlns:a16="http://schemas.microsoft.com/office/drawing/2014/main" val="10000"/>
                  </a:ext>
                </a:extLst>
              </a:tr>
            </a:tbl>
          </a:graphicData>
        </a:graphic>
      </p:graphicFrame>
      <p:graphicFrame>
        <p:nvGraphicFramePr>
          <p:cNvPr id="168" name="Google Shape;168;p20"/>
          <p:cNvGraphicFramePr/>
          <p:nvPr>
            <p:extLst>
              <p:ext uri="{D42A27DB-BD31-4B8C-83A1-F6EECF244321}">
                <p14:modId xmlns:p14="http://schemas.microsoft.com/office/powerpoint/2010/main" val="2080199309"/>
              </p:ext>
            </p:extLst>
          </p:nvPr>
        </p:nvGraphicFramePr>
        <p:xfrm>
          <a:off x="3549156" y="3208844"/>
          <a:ext cx="1827051" cy="1695225"/>
        </p:xfrm>
        <a:graphic>
          <a:graphicData uri="http://schemas.openxmlformats.org/drawingml/2006/table">
            <a:tbl>
              <a:tblPr firstRow="1" bandRow="1">
                <a:noFill/>
              </a:tblPr>
              <a:tblGrid>
                <a:gridCol w="609017">
                  <a:extLst>
                    <a:ext uri="{9D8B030D-6E8A-4147-A177-3AD203B41FA5}">
                      <a16:colId xmlns:a16="http://schemas.microsoft.com/office/drawing/2014/main" val="20000"/>
                    </a:ext>
                  </a:extLst>
                </a:gridCol>
                <a:gridCol w="609017">
                  <a:extLst>
                    <a:ext uri="{9D8B030D-6E8A-4147-A177-3AD203B41FA5}">
                      <a16:colId xmlns:a16="http://schemas.microsoft.com/office/drawing/2014/main" val="20001"/>
                    </a:ext>
                  </a:extLst>
                </a:gridCol>
                <a:gridCol w="609017">
                  <a:extLst>
                    <a:ext uri="{9D8B030D-6E8A-4147-A177-3AD203B41FA5}">
                      <a16:colId xmlns:a16="http://schemas.microsoft.com/office/drawing/2014/main" val="20002"/>
                    </a:ext>
                  </a:extLst>
                </a:gridCol>
              </a:tblGrid>
              <a:tr h="1695225">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0000"/>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dirty="0"/>
                    </a:p>
                  </a:txBody>
                  <a:tcPr marL="91450" marR="91450" marT="45725" marB="45725">
                    <a:solidFill>
                      <a:srgbClr val="FFFF00"/>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dirty="0"/>
                    </a:p>
                  </a:txBody>
                  <a:tcPr marL="91450" marR="91450" marT="45725" marB="45725">
                    <a:solidFill>
                      <a:srgbClr val="00FFFF"/>
                    </a:solidFill>
                  </a:tcPr>
                </a:tc>
                <a:extLst>
                  <a:ext uri="{0D108BD9-81ED-4DB2-BD59-A6C34878D82A}">
                    <a16:rowId xmlns:a16="http://schemas.microsoft.com/office/drawing/2014/main" val="10000"/>
                  </a:ext>
                </a:extLst>
              </a:tr>
            </a:tbl>
          </a:graphicData>
        </a:graphic>
      </p:graphicFrame>
      <p:graphicFrame>
        <p:nvGraphicFramePr>
          <p:cNvPr id="169" name="Google Shape;169;p20"/>
          <p:cNvGraphicFramePr/>
          <p:nvPr>
            <p:extLst>
              <p:ext uri="{D42A27DB-BD31-4B8C-83A1-F6EECF244321}">
                <p14:modId xmlns:p14="http://schemas.microsoft.com/office/powerpoint/2010/main" val="3896455691"/>
              </p:ext>
            </p:extLst>
          </p:nvPr>
        </p:nvGraphicFramePr>
        <p:xfrm>
          <a:off x="1856790" y="4919978"/>
          <a:ext cx="1699500" cy="1878725"/>
        </p:xfrm>
        <a:graphic>
          <a:graphicData uri="http://schemas.openxmlformats.org/drawingml/2006/table">
            <a:tbl>
              <a:tblPr firstRow="1" bandRow="1">
                <a:noFill/>
              </a:tblPr>
              <a:tblGrid>
                <a:gridCol w="566500">
                  <a:extLst>
                    <a:ext uri="{9D8B030D-6E8A-4147-A177-3AD203B41FA5}">
                      <a16:colId xmlns:a16="http://schemas.microsoft.com/office/drawing/2014/main" val="20000"/>
                    </a:ext>
                  </a:extLst>
                </a:gridCol>
                <a:gridCol w="566500">
                  <a:extLst>
                    <a:ext uri="{9D8B030D-6E8A-4147-A177-3AD203B41FA5}">
                      <a16:colId xmlns:a16="http://schemas.microsoft.com/office/drawing/2014/main" val="20001"/>
                    </a:ext>
                  </a:extLst>
                </a:gridCol>
                <a:gridCol w="566500">
                  <a:extLst>
                    <a:ext uri="{9D8B030D-6E8A-4147-A177-3AD203B41FA5}">
                      <a16:colId xmlns:a16="http://schemas.microsoft.com/office/drawing/2014/main" val="20002"/>
                    </a:ext>
                  </a:extLst>
                </a:gridCol>
              </a:tblGrid>
              <a:tr h="1878725">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dirty="0"/>
                    </a:p>
                  </a:txBody>
                  <a:tcPr marL="91450" marR="91450" marT="45725" marB="45725">
                    <a:solidFill>
                      <a:srgbClr val="FF0000"/>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dirty="0"/>
                    </a:p>
                  </a:txBody>
                  <a:tcPr marL="91450" marR="91450" marT="45725" marB="45725">
                    <a:solidFill>
                      <a:srgbClr val="FFFF00"/>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dirty="0"/>
                    </a:p>
                  </a:txBody>
                  <a:tcPr marL="91450" marR="91450" marT="45725" marB="45725">
                    <a:solidFill>
                      <a:srgbClr val="00FFFF"/>
                    </a:solidFill>
                  </a:tcPr>
                </a:tc>
                <a:extLst>
                  <a:ext uri="{0D108BD9-81ED-4DB2-BD59-A6C34878D82A}">
                    <a16:rowId xmlns:a16="http://schemas.microsoft.com/office/drawing/2014/main" val="10000"/>
                  </a:ext>
                </a:extLst>
              </a:tr>
            </a:tbl>
          </a:graphicData>
        </a:graphic>
      </p:graphicFrame>
      <p:graphicFrame>
        <p:nvGraphicFramePr>
          <p:cNvPr id="170" name="Google Shape;170;p20"/>
          <p:cNvGraphicFramePr/>
          <p:nvPr>
            <p:extLst>
              <p:ext uri="{D42A27DB-BD31-4B8C-83A1-F6EECF244321}">
                <p14:modId xmlns:p14="http://schemas.microsoft.com/office/powerpoint/2010/main" val="3032701735"/>
              </p:ext>
            </p:extLst>
          </p:nvPr>
        </p:nvGraphicFramePr>
        <p:xfrm>
          <a:off x="7076949" y="4959546"/>
          <a:ext cx="1769050" cy="1878725"/>
        </p:xfrm>
        <a:graphic>
          <a:graphicData uri="http://schemas.openxmlformats.org/drawingml/2006/table">
            <a:tbl>
              <a:tblPr firstRow="1" bandRow="1">
                <a:noFill/>
              </a:tblPr>
              <a:tblGrid>
                <a:gridCol w="884525">
                  <a:extLst>
                    <a:ext uri="{9D8B030D-6E8A-4147-A177-3AD203B41FA5}">
                      <a16:colId xmlns:a16="http://schemas.microsoft.com/office/drawing/2014/main" val="20000"/>
                    </a:ext>
                  </a:extLst>
                </a:gridCol>
                <a:gridCol w="884525">
                  <a:extLst>
                    <a:ext uri="{9D8B030D-6E8A-4147-A177-3AD203B41FA5}">
                      <a16:colId xmlns:a16="http://schemas.microsoft.com/office/drawing/2014/main" val="20001"/>
                    </a:ext>
                  </a:extLst>
                </a:gridCol>
              </a:tblGrid>
              <a:tr h="1878725">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dirty="0"/>
                    </a:p>
                  </a:txBody>
                  <a:tcPr marL="91450" marR="91450" marT="45725" marB="45725">
                    <a:solidFill>
                      <a:srgbClr val="8FAADC"/>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dirty="0"/>
                    </a:p>
                  </a:txBody>
                  <a:tcPr marL="91450" marR="91450" marT="45725" marB="45725">
                    <a:solidFill>
                      <a:srgbClr val="00FFFF"/>
                    </a:solidFill>
                  </a:tcPr>
                </a:tc>
                <a:extLst>
                  <a:ext uri="{0D108BD9-81ED-4DB2-BD59-A6C34878D82A}">
                    <a16:rowId xmlns:a16="http://schemas.microsoft.com/office/drawing/2014/main" val="10000"/>
                  </a:ext>
                </a:extLst>
              </a:tr>
            </a:tbl>
          </a:graphicData>
        </a:graphic>
      </p:graphicFrame>
      <p:graphicFrame>
        <p:nvGraphicFramePr>
          <p:cNvPr id="171" name="Google Shape;171;p20"/>
          <p:cNvGraphicFramePr/>
          <p:nvPr>
            <p:extLst>
              <p:ext uri="{D42A27DB-BD31-4B8C-83A1-F6EECF244321}">
                <p14:modId xmlns:p14="http://schemas.microsoft.com/office/powerpoint/2010/main" val="1128731445"/>
              </p:ext>
            </p:extLst>
          </p:nvPr>
        </p:nvGraphicFramePr>
        <p:xfrm>
          <a:off x="3574354" y="4910553"/>
          <a:ext cx="1779108" cy="1863825"/>
        </p:xfrm>
        <a:graphic>
          <a:graphicData uri="http://schemas.openxmlformats.org/drawingml/2006/table">
            <a:tbl>
              <a:tblPr firstRow="1" bandRow="1">
                <a:noFill/>
              </a:tblPr>
              <a:tblGrid>
                <a:gridCol w="444777">
                  <a:extLst>
                    <a:ext uri="{9D8B030D-6E8A-4147-A177-3AD203B41FA5}">
                      <a16:colId xmlns:a16="http://schemas.microsoft.com/office/drawing/2014/main" val="20000"/>
                    </a:ext>
                  </a:extLst>
                </a:gridCol>
                <a:gridCol w="444777">
                  <a:extLst>
                    <a:ext uri="{9D8B030D-6E8A-4147-A177-3AD203B41FA5}">
                      <a16:colId xmlns:a16="http://schemas.microsoft.com/office/drawing/2014/main" val="20001"/>
                    </a:ext>
                  </a:extLst>
                </a:gridCol>
                <a:gridCol w="444777">
                  <a:extLst>
                    <a:ext uri="{9D8B030D-6E8A-4147-A177-3AD203B41FA5}">
                      <a16:colId xmlns:a16="http://schemas.microsoft.com/office/drawing/2014/main" val="20002"/>
                    </a:ext>
                  </a:extLst>
                </a:gridCol>
                <a:gridCol w="444777">
                  <a:extLst>
                    <a:ext uri="{9D8B030D-6E8A-4147-A177-3AD203B41FA5}">
                      <a16:colId xmlns:a16="http://schemas.microsoft.com/office/drawing/2014/main" val="20003"/>
                    </a:ext>
                  </a:extLst>
                </a:gridCol>
              </a:tblGrid>
              <a:tr h="1863825">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61A1"/>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dirty="0"/>
                    </a:p>
                  </a:txBody>
                  <a:tcPr marL="91450" marR="91450" marT="45725" marB="45725">
                    <a:solidFill>
                      <a:srgbClr val="FFC000"/>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dirty="0"/>
                    </a:p>
                  </a:txBody>
                  <a:tcPr marL="91450" marR="91450" marT="45725" marB="45725">
                    <a:solidFill>
                      <a:srgbClr val="CC66FF"/>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dirty="0"/>
                    </a:p>
                  </a:txBody>
                  <a:tcPr marL="91450" marR="91450" marT="45725" marB="45725">
                    <a:solidFill>
                      <a:srgbClr val="00FFFF"/>
                    </a:solidFill>
                  </a:tcPr>
                </a:tc>
                <a:extLst>
                  <a:ext uri="{0D108BD9-81ED-4DB2-BD59-A6C34878D82A}">
                    <a16:rowId xmlns:a16="http://schemas.microsoft.com/office/drawing/2014/main" val="10000"/>
                  </a:ext>
                </a:extLst>
              </a:tr>
            </a:tbl>
          </a:graphicData>
        </a:graphic>
      </p:graphicFrame>
      <p:graphicFrame>
        <p:nvGraphicFramePr>
          <p:cNvPr id="178" name="Google Shape;178;p20"/>
          <p:cNvGraphicFramePr/>
          <p:nvPr/>
        </p:nvGraphicFramePr>
        <p:xfrm>
          <a:off x="6036957" y="44650"/>
          <a:ext cx="5989475" cy="748284"/>
        </p:xfrm>
        <a:graphic>
          <a:graphicData uri="http://schemas.openxmlformats.org/drawingml/2006/table">
            <a:tbl>
              <a:tblPr>
                <a:noFill/>
              </a:tblPr>
              <a:tblGrid>
                <a:gridCol w="3184375">
                  <a:extLst>
                    <a:ext uri="{9D8B030D-6E8A-4147-A177-3AD203B41FA5}">
                      <a16:colId xmlns:a16="http://schemas.microsoft.com/office/drawing/2014/main" val="20000"/>
                    </a:ext>
                  </a:extLst>
                </a:gridCol>
                <a:gridCol w="2805100">
                  <a:extLst>
                    <a:ext uri="{9D8B030D-6E8A-4147-A177-3AD203B41FA5}">
                      <a16:colId xmlns:a16="http://schemas.microsoft.com/office/drawing/2014/main" val="20001"/>
                    </a:ext>
                  </a:extLst>
                </a:gridCol>
              </a:tblGrid>
              <a:tr h="172675">
                <a:tc>
                  <a:txBody>
                    <a:bodyPr/>
                    <a:lstStyle/>
                    <a:p>
                      <a:pPr marL="0" marR="0" lvl="0" indent="0" algn="ctr" rtl="0">
                        <a:lnSpc>
                          <a:spcPct val="107000"/>
                        </a:lnSpc>
                        <a:spcBef>
                          <a:spcPts val="0"/>
                        </a:spcBef>
                        <a:spcAft>
                          <a:spcPts val="0"/>
                        </a:spcAft>
                        <a:buClr>
                          <a:srgbClr val="000000"/>
                        </a:buClr>
                        <a:buSzPts val="900"/>
                        <a:buFont typeface="Calibri"/>
                        <a:buNone/>
                      </a:pPr>
                      <a:r>
                        <a:rPr lang="en-GB" sz="1200" b="1" i="0" u="none" strike="noStrike" cap="none">
                          <a:solidFill>
                            <a:srgbClr val="000000"/>
                          </a:solidFill>
                          <a:latin typeface="Calibri"/>
                          <a:ea typeface="Calibri"/>
                          <a:cs typeface="Calibri"/>
                          <a:sym typeface="Calibri"/>
                        </a:rPr>
                        <a:t>Computational Thinking </a:t>
                      </a:r>
                      <a:endParaRPr sz="4400"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0000">
                        <a:alpha val="69411"/>
                      </a:srgbClr>
                    </a:solidFill>
                  </a:tcPr>
                </a:tc>
                <a:tc>
                  <a:txBody>
                    <a:bodyPr/>
                    <a:lstStyle/>
                    <a:p>
                      <a:pPr marL="0" marR="0" lvl="0" indent="0" algn="ctr" rtl="0">
                        <a:lnSpc>
                          <a:spcPct val="100000"/>
                        </a:lnSpc>
                        <a:spcBef>
                          <a:spcPts val="0"/>
                        </a:spcBef>
                        <a:spcAft>
                          <a:spcPts val="0"/>
                        </a:spcAft>
                        <a:buClr>
                          <a:srgbClr val="000000"/>
                        </a:buClr>
                        <a:buSzPts val="900"/>
                        <a:buFont typeface="Calibri"/>
                        <a:buNone/>
                      </a:pPr>
                      <a:r>
                        <a:rPr lang="en-GB" sz="1200" b="1" i="0" u="none" strike="noStrike" cap="none">
                          <a:solidFill>
                            <a:srgbClr val="000000"/>
                          </a:solidFill>
                          <a:latin typeface="Calibri"/>
                          <a:ea typeface="Calibri"/>
                          <a:cs typeface="Calibri"/>
                          <a:sym typeface="Calibri"/>
                        </a:rPr>
                        <a:t>Computer Systems </a:t>
                      </a:r>
                      <a:endParaRPr sz="4400"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7AE67D">
                        <a:alpha val="69411"/>
                      </a:srgbClr>
                    </a:solidFill>
                  </a:tcPr>
                </a:tc>
                <a:extLst>
                  <a:ext uri="{0D108BD9-81ED-4DB2-BD59-A6C34878D82A}">
                    <a16:rowId xmlns:a16="http://schemas.microsoft.com/office/drawing/2014/main" val="10000"/>
                  </a:ext>
                </a:extLst>
              </a:tr>
              <a:tr h="171450">
                <a:tc>
                  <a:txBody>
                    <a:bodyPr/>
                    <a:lstStyle/>
                    <a:p>
                      <a:pPr marL="0" marR="0" lvl="0" indent="0" algn="ctr" rtl="0">
                        <a:lnSpc>
                          <a:spcPct val="107000"/>
                        </a:lnSpc>
                        <a:spcBef>
                          <a:spcPts val="0"/>
                        </a:spcBef>
                        <a:spcAft>
                          <a:spcPts val="0"/>
                        </a:spcAft>
                        <a:buClr>
                          <a:srgbClr val="000000"/>
                        </a:buClr>
                        <a:buSzPts val="900"/>
                        <a:buFont typeface="Calibri"/>
                        <a:buNone/>
                      </a:pPr>
                      <a:r>
                        <a:rPr lang="en-GB" sz="1200" b="1" i="0" u="none" strike="noStrike" cap="none">
                          <a:solidFill>
                            <a:srgbClr val="000000"/>
                          </a:solidFill>
                          <a:latin typeface="Calibri"/>
                          <a:ea typeface="Calibri"/>
                          <a:cs typeface="Calibri"/>
                          <a:sym typeface="Calibri"/>
                        </a:rPr>
                        <a:t>Programming </a:t>
                      </a:r>
                      <a:endParaRPr sz="4400"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00">
                        <a:alpha val="69411"/>
                      </a:srgbClr>
                    </a:solidFill>
                  </a:tcPr>
                </a:tc>
                <a:tc>
                  <a:txBody>
                    <a:bodyPr/>
                    <a:lstStyle/>
                    <a:p>
                      <a:pPr marL="0" marR="0" lvl="0" indent="0" algn="ctr" rtl="0">
                        <a:lnSpc>
                          <a:spcPct val="100000"/>
                        </a:lnSpc>
                        <a:spcBef>
                          <a:spcPts val="0"/>
                        </a:spcBef>
                        <a:spcAft>
                          <a:spcPts val="0"/>
                        </a:spcAft>
                        <a:buClr>
                          <a:srgbClr val="000000"/>
                        </a:buClr>
                        <a:buSzPts val="900"/>
                        <a:buFont typeface="Calibri"/>
                        <a:buNone/>
                      </a:pPr>
                      <a:r>
                        <a:rPr lang="en-GB" sz="1200" b="1" i="0" u="none" strike="noStrike" cap="none">
                          <a:solidFill>
                            <a:srgbClr val="000000"/>
                          </a:solidFill>
                          <a:latin typeface="Calibri"/>
                          <a:ea typeface="Calibri"/>
                          <a:cs typeface="Calibri"/>
                          <a:sym typeface="Calibri"/>
                        </a:rPr>
                        <a:t>Network and communication </a:t>
                      </a:r>
                      <a:endParaRPr sz="4400"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61A1">
                        <a:alpha val="69411"/>
                      </a:srgbClr>
                    </a:solidFill>
                  </a:tcPr>
                </a:tc>
                <a:extLst>
                  <a:ext uri="{0D108BD9-81ED-4DB2-BD59-A6C34878D82A}">
                    <a16:rowId xmlns:a16="http://schemas.microsoft.com/office/drawing/2014/main" val="10001"/>
                  </a:ext>
                </a:extLst>
              </a:tr>
              <a:tr h="172675">
                <a:tc>
                  <a:txBody>
                    <a:bodyPr/>
                    <a:lstStyle/>
                    <a:p>
                      <a:pPr marL="0" marR="0" lvl="0" indent="0" algn="ctr" rtl="0">
                        <a:lnSpc>
                          <a:spcPct val="107000"/>
                        </a:lnSpc>
                        <a:spcBef>
                          <a:spcPts val="0"/>
                        </a:spcBef>
                        <a:spcAft>
                          <a:spcPts val="0"/>
                        </a:spcAft>
                        <a:buClr>
                          <a:srgbClr val="000000"/>
                        </a:buClr>
                        <a:buSzPts val="900"/>
                        <a:buFont typeface="Calibri"/>
                        <a:buNone/>
                      </a:pPr>
                      <a:r>
                        <a:rPr lang="en-GB" sz="1200" b="1" i="0" u="none" strike="noStrike" cap="none">
                          <a:solidFill>
                            <a:srgbClr val="000000"/>
                          </a:solidFill>
                          <a:latin typeface="Calibri"/>
                          <a:ea typeface="Calibri"/>
                          <a:cs typeface="Calibri"/>
                          <a:sym typeface="Calibri"/>
                        </a:rPr>
                        <a:t>Data representation </a:t>
                      </a:r>
                      <a:endParaRPr sz="4400"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8FAADC">
                        <a:alpha val="69411"/>
                      </a:srgbClr>
                    </a:solidFill>
                  </a:tcPr>
                </a:tc>
                <a:tc>
                  <a:txBody>
                    <a:bodyPr/>
                    <a:lstStyle/>
                    <a:p>
                      <a:pPr marL="0" marR="0" lvl="0" indent="0" algn="ctr" rtl="0">
                        <a:lnSpc>
                          <a:spcPct val="100000"/>
                        </a:lnSpc>
                        <a:spcBef>
                          <a:spcPts val="0"/>
                        </a:spcBef>
                        <a:spcAft>
                          <a:spcPts val="0"/>
                        </a:spcAft>
                        <a:buClr>
                          <a:schemeClr val="dk1"/>
                        </a:buClr>
                        <a:buSzPts val="900"/>
                        <a:buFont typeface="Calibri"/>
                        <a:buNone/>
                      </a:pPr>
                      <a:r>
                        <a:rPr lang="en-GB" sz="1200" b="1" i="0" u="none" strike="noStrike" cap="none">
                          <a:solidFill>
                            <a:schemeClr val="dk1"/>
                          </a:solidFill>
                          <a:latin typeface="Calibri"/>
                          <a:ea typeface="Calibri"/>
                          <a:cs typeface="Calibri"/>
                          <a:sym typeface="Calibri"/>
                        </a:rPr>
                        <a:t> Cyber security </a:t>
                      </a:r>
                      <a:endParaRPr sz="4400"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C000">
                        <a:alpha val="69411"/>
                      </a:srgbClr>
                    </a:solidFill>
                  </a:tcPr>
                </a:tc>
                <a:extLst>
                  <a:ext uri="{0D108BD9-81ED-4DB2-BD59-A6C34878D82A}">
                    <a16:rowId xmlns:a16="http://schemas.microsoft.com/office/drawing/2014/main" val="10002"/>
                  </a:ext>
                </a:extLst>
              </a:tr>
              <a:tr h="171450">
                <a:tc>
                  <a:txBody>
                    <a:bodyPr/>
                    <a:lstStyle/>
                    <a:p>
                      <a:pPr marL="0" marR="0" lvl="0" indent="0" algn="ctr" rtl="0">
                        <a:lnSpc>
                          <a:spcPct val="107000"/>
                        </a:lnSpc>
                        <a:spcBef>
                          <a:spcPts val="0"/>
                        </a:spcBef>
                        <a:spcAft>
                          <a:spcPts val="0"/>
                        </a:spcAft>
                        <a:buClr>
                          <a:schemeClr val="dk1"/>
                        </a:buClr>
                        <a:buSzPts val="900"/>
                        <a:buFont typeface="Calibri"/>
                        <a:buNone/>
                      </a:pPr>
                      <a:r>
                        <a:rPr lang="en-GB" sz="1200" b="1" i="0" u="none" strike="noStrike" cap="none">
                          <a:solidFill>
                            <a:schemeClr val="dk1"/>
                          </a:solidFill>
                          <a:latin typeface="Calibri"/>
                          <a:ea typeface="Calibri"/>
                          <a:cs typeface="Calibri"/>
                          <a:sym typeface="Calibri"/>
                        </a:rPr>
                        <a:t>Digital Literacy</a:t>
                      </a:r>
                      <a:endParaRPr sz="1200"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CC66FF">
                        <a:alpha val="69411"/>
                      </a:srgbClr>
                    </a:solidFill>
                  </a:tcPr>
                </a:tc>
                <a:tc>
                  <a:txBody>
                    <a:bodyPr/>
                    <a:lstStyle/>
                    <a:p>
                      <a:pPr marL="0" marR="0" lvl="0" indent="0" algn="ctr" rtl="0">
                        <a:lnSpc>
                          <a:spcPct val="100000"/>
                        </a:lnSpc>
                        <a:spcBef>
                          <a:spcPts val="0"/>
                        </a:spcBef>
                        <a:spcAft>
                          <a:spcPts val="0"/>
                        </a:spcAft>
                        <a:buClr>
                          <a:schemeClr val="dk1"/>
                        </a:buClr>
                        <a:buSzPts val="900"/>
                        <a:buFont typeface="Calibri"/>
                        <a:buNone/>
                      </a:pPr>
                      <a:r>
                        <a:rPr lang="en-GB" sz="1200" b="1" i="0" u="none" strike="noStrike" cap="none">
                          <a:solidFill>
                            <a:schemeClr val="dk1"/>
                          </a:solidFill>
                          <a:latin typeface="Calibri"/>
                          <a:ea typeface="Calibri"/>
                          <a:cs typeface="Calibri"/>
                          <a:sym typeface="Calibri"/>
                        </a:rPr>
                        <a:t>Information Technology</a:t>
                      </a:r>
                      <a:endParaRPr sz="1200" b="1"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FFFF">
                        <a:alpha val="69411"/>
                      </a:srgbClr>
                    </a:solidFill>
                  </a:tcPr>
                </a:tc>
                <a:extLst>
                  <a:ext uri="{0D108BD9-81ED-4DB2-BD59-A6C34878D82A}">
                    <a16:rowId xmlns:a16="http://schemas.microsoft.com/office/drawing/2014/main" val="10003"/>
                  </a:ext>
                </a:extLst>
              </a:tr>
            </a:tbl>
          </a:graphicData>
        </a:graphic>
      </p:graphicFrame>
      <p:sp>
        <p:nvSpPr>
          <p:cNvPr id="225" name="Google Shape;225;p20"/>
          <p:cNvSpPr txBox="1"/>
          <p:nvPr/>
        </p:nvSpPr>
        <p:spPr>
          <a:xfrm>
            <a:off x="285123" y="33918"/>
            <a:ext cx="5751833" cy="1157484"/>
          </a:xfrm>
          <a:prstGeom prst="rect">
            <a:avLst/>
          </a:prstGeom>
          <a:noFill/>
          <a:ln>
            <a:noFill/>
          </a:ln>
        </p:spPr>
        <p:txBody>
          <a:bodyPr spcFirstLastPara="1" wrap="square" lIns="64275" tIns="32125" rIns="64275" bIns="32125" anchor="t" anchorCtr="0">
            <a:spAutoFit/>
          </a:bodyPr>
          <a:lstStyle/>
          <a:p>
            <a:pPr marL="0" marR="0" lvl="0" indent="0" algn="l" rtl="0">
              <a:lnSpc>
                <a:spcPct val="100000"/>
              </a:lnSpc>
              <a:spcBef>
                <a:spcPts val="0"/>
              </a:spcBef>
              <a:spcAft>
                <a:spcPts val="0"/>
              </a:spcAft>
              <a:buClr>
                <a:srgbClr val="000000"/>
              </a:buClr>
              <a:buSzPts val="1400"/>
              <a:buFont typeface="Century Gothic"/>
              <a:buNone/>
            </a:pPr>
            <a:r>
              <a:rPr lang="en-GB" sz="1100" b="1" i="0" u="sng" strike="noStrike" cap="none" dirty="0">
                <a:solidFill>
                  <a:srgbClr val="000000"/>
                </a:solidFill>
                <a:latin typeface="Century Gothic"/>
                <a:ea typeface="Century Gothic"/>
                <a:cs typeface="Century Gothic"/>
                <a:sym typeface="Century Gothic"/>
              </a:rPr>
              <a:t>BTHCC KS3 Computer Science Curriculum </a:t>
            </a:r>
          </a:p>
          <a:p>
            <a:pPr marL="0" marR="0" lvl="0" indent="0" algn="l" rtl="0">
              <a:lnSpc>
                <a:spcPct val="100000"/>
              </a:lnSpc>
              <a:spcBef>
                <a:spcPts val="0"/>
              </a:spcBef>
              <a:spcAft>
                <a:spcPts val="0"/>
              </a:spcAft>
              <a:buClr>
                <a:srgbClr val="000000"/>
              </a:buClr>
              <a:buSzPts val="1400"/>
              <a:buFont typeface="Century Gothic"/>
              <a:buNone/>
            </a:pPr>
            <a:r>
              <a:rPr lang="en-GB" sz="1000" b="0" i="0" u="none" strike="noStrike" cap="none" dirty="0">
                <a:solidFill>
                  <a:srgbClr val="000000"/>
                </a:solidFill>
                <a:latin typeface="Century Gothic"/>
                <a:ea typeface="Century Gothic"/>
                <a:cs typeface="Century Gothic"/>
                <a:sym typeface="Century Gothic"/>
              </a:rPr>
              <a:t>In Computing we develop innovative future leaders in the digital world who can use computational thinking to solve real world problems. We are dedicated to providing our students with the knowledge and tools to use technology responsibly, safely and ethically. We strive to ensure that the skills and foundations of IT systems help students in their future careers. </a:t>
            </a:r>
            <a:endParaRPr sz="4000" b="0" i="0" u="none" strike="noStrike" cap="none" dirty="0">
              <a:solidFill>
                <a:srgbClr val="000000"/>
              </a:solidFill>
              <a:latin typeface="Gill Sans"/>
              <a:ea typeface="Gill Sans"/>
              <a:cs typeface="Gill Sans"/>
              <a:sym typeface="Gill Sans"/>
            </a:endParaRPr>
          </a:p>
          <a:p>
            <a:pPr marL="0" marR="0" lvl="0" indent="0" algn="l" rtl="0">
              <a:lnSpc>
                <a:spcPct val="100000"/>
              </a:lnSpc>
              <a:spcBef>
                <a:spcPts val="0"/>
              </a:spcBef>
              <a:spcAft>
                <a:spcPts val="0"/>
              </a:spcAft>
              <a:buClr>
                <a:srgbClr val="000000"/>
              </a:buClr>
              <a:buSzPts val="1000"/>
              <a:buFont typeface="Century Gothic"/>
              <a:buNone/>
            </a:pPr>
            <a:r>
              <a:rPr lang="en-GB" sz="1000" b="0" i="0" u="none" strike="noStrike" cap="none" dirty="0">
                <a:solidFill>
                  <a:srgbClr val="000000"/>
                </a:solidFill>
                <a:latin typeface="Century Gothic"/>
                <a:ea typeface="Century Gothic"/>
                <a:cs typeface="Century Gothic"/>
                <a:sym typeface="Century Gothic"/>
              </a:rPr>
              <a:t>.</a:t>
            </a:r>
            <a:endParaRPr sz="4000" b="0" i="0" u="none" strike="noStrike" cap="none" dirty="0">
              <a:solidFill>
                <a:srgbClr val="000000"/>
              </a:solidFill>
              <a:latin typeface="Gill Sans"/>
              <a:ea typeface="Gill Sans"/>
              <a:cs typeface="Gill Sans"/>
              <a:sym typeface="Gill Sans"/>
            </a:endParaRPr>
          </a:p>
        </p:txBody>
      </p:sp>
      <p:graphicFrame>
        <p:nvGraphicFramePr>
          <p:cNvPr id="231" name="Google Shape;231;p20"/>
          <p:cNvGraphicFramePr/>
          <p:nvPr>
            <p:extLst>
              <p:ext uri="{D42A27DB-BD31-4B8C-83A1-F6EECF244321}">
                <p14:modId xmlns:p14="http://schemas.microsoft.com/office/powerpoint/2010/main" val="2520200522"/>
              </p:ext>
            </p:extLst>
          </p:nvPr>
        </p:nvGraphicFramePr>
        <p:xfrm>
          <a:off x="914075" y="1077728"/>
          <a:ext cx="9815784" cy="5696650"/>
        </p:xfrm>
        <a:graphic>
          <a:graphicData uri="http://schemas.openxmlformats.org/drawingml/2006/table">
            <a:tbl>
              <a:tblPr>
                <a:noFill/>
              </a:tblPr>
              <a:tblGrid>
                <a:gridCol w="956203">
                  <a:extLst>
                    <a:ext uri="{9D8B030D-6E8A-4147-A177-3AD203B41FA5}">
                      <a16:colId xmlns:a16="http://schemas.microsoft.com/office/drawing/2014/main" val="20000"/>
                    </a:ext>
                  </a:extLst>
                </a:gridCol>
                <a:gridCol w="1720571">
                  <a:extLst>
                    <a:ext uri="{9D8B030D-6E8A-4147-A177-3AD203B41FA5}">
                      <a16:colId xmlns:a16="http://schemas.microsoft.com/office/drawing/2014/main" val="20001"/>
                    </a:ext>
                  </a:extLst>
                </a:gridCol>
                <a:gridCol w="1775616">
                  <a:extLst>
                    <a:ext uri="{9D8B030D-6E8A-4147-A177-3AD203B41FA5}">
                      <a16:colId xmlns:a16="http://schemas.microsoft.com/office/drawing/2014/main" val="20002"/>
                    </a:ext>
                  </a:extLst>
                </a:gridCol>
                <a:gridCol w="1698281">
                  <a:extLst>
                    <a:ext uri="{9D8B030D-6E8A-4147-A177-3AD203B41FA5}">
                      <a16:colId xmlns:a16="http://schemas.microsoft.com/office/drawing/2014/main" val="20003"/>
                    </a:ext>
                  </a:extLst>
                </a:gridCol>
                <a:gridCol w="1709191">
                  <a:extLst>
                    <a:ext uri="{9D8B030D-6E8A-4147-A177-3AD203B41FA5}">
                      <a16:colId xmlns:a16="http://schemas.microsoft.com/office/drawing/2014/main" val="20004"/>
                    </a:ext>
                  </a:extLst>
                </a:gridCol>
                <a:gridCol w="1955922">
                  <a:extLst>
                    <a:ext uri="{9D8B030D-6E8A-4147-A177-3AD203B41FA5}">
                      <a16:colId xmlns:a16="http://schemas.microsoft.com/office/drawing/2014/main" val="20005"/>
                    </a:ext>
                  </a:extLst>
                </a:gridCol>
              </a:tblGrid>
              <a:tr h="466900">
                <a:tc>
                  <a:txBody>
                    <a:bodyPr/>
                    <a:lstStyle/>
                    <a:p>
                      <a:pPr marL="0" marR="0" lvl="0" indent="0" algn="ctr" rtl="0">
                        <a:lnSpc>
                          <a:spcPct val="107000"/>
                        </a:lnSpc>
                        <a:spcBef>
                          <a:spcPts val="0"/>
                        </a:spcBef>
                        <a:spcAft>
                          <a:spcPts val="0"/>
                        </a:spcAft>
                        <a:buClr>
                          <a:schemeClr val="dk1"/>
                        </a:buClr>
                        <a:buSzPts val="1000"/>
                        <a:buFont typeface="Century Gothic"/>
                        <a:buNone/>
                      </a:pPr>
                      <a:r>
                        <a:rPr lang="en-GB" sz="1050" b="1" u="none" strike="noStrike" cap="none" dirty="0">
                          <a:solidFill>
                            <a:schemeClr val="dk1"/>
                          </a:solidFill>
                        </a:rPr>
                        <a:t> </a:t>
                      </a:r>
                      <a:endParaRPr sz="3200" u="none" strike="noStrike" cap="none" dirty="0"/>
                    </a:p>
                  </a:txBody>
                  <a:tcPr marL="45825" marR="45825"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lvl="0" indent="0" algn="ctr" rtl="0">
                        <a:lnSpc>
                          <a:spcPct val="107000"/>
                        </a:lnSpc>
                        <a:spcBef>
                          <a:spcPts val="0"/>
                        </a:spcBef>
                        <a:spcAft>
                          <a:spcPts val="0"/>
                        </a:spcAft>
                        <a:buClr>
                          <a:schemeClr val="dk1"/>
                        </a:buClr>
                        <a:buSzPts val="900"/>
                        <a:buFont typeface="Century Gothic"/>
                        <a:buNone/>
                      </a:pPr>
                      <a:r>
                        <a:rPr lang="en-GB" sz="1800" b="1" u="none" strike="noStrike" cap="none" dirty="0">
                          <a:solidFill>
                            <a:schemeClr val="dk1"/>
                          </a:solidFill>
                        </a:rPr>
                        <a:t>Topic 1</a:t>
                      </a:r>
                      <a:endParaRPr sz="6000" u="none" strike="noStrike" cap="none" dirty="0"/>
                    </a:p>
                  </a:txBody>
                  <a:tcPr marL="45825" marR="45825"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lvl="0" indent="0" algn="ctr" rtl="0">
                        <a:lnSpc>
                          <a:spcPct val="107000"/>
                        </a:lnSpc>
                        <a:spcBef>
                          <a:spcPts val="0"/>
                        </a:spcBef>
                        <a:spcAft>
                          <a:spcPts val="0"/>
                        </a:spcAft>
                        <a:buClr>
                          <a:schemeClr val="dk1"/>
                        </a:buClr>
                        <a:buSzPts val="900"/>
                        <a:buFont typeface="Century Gothic"/>
                        <a:buNone/>
                      </a:pPr>
                      <a:r>
                        <a:rPr lang="en-GB" sz="1800" b="1" u="none" strike="noStrike" cap="none" dirty="0">
                          <a:solidFill>
                            <a:schemeClr val="dk1"/>
                          </a:solidFill>
                        </a:rPr>
                        <a:t>Topic 2</a:t>
                      </a:r>
                      <a:endParaRPr sz="6000" u="none" strike="noStrike" cap="none" dirty="0"/>
                    </a:p>
                  </a:txBody>
                  <a:tcPr marL="45825" marR="45825"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lvl="0" indent="0" algn="ctr" rtl="0">
                        <a:lnSpc>
                          <a:spcPct val="107000"/>
                        </a:lnSpc>
                        <a:spcBef>
                          <a:spcPts val="0"/>
                        </a:spcBef>
                        <a:spcAft>
                          <a:spcPts val="0"/>
                        </a:spcAft>
                        <a:buClr>
                          <a:schemeClr val="dk1"/>
                        </a:buClr>
                        <a:buSzPts val="900"/>
                        <a:buFont typeface="Century Gothic"/>
                        <a:buNone/>
                      </a:pPr>
                      <a:r>
                        <a:rPr lang="en-GB" sz="1800" b="1" u="none" strike="noStrike" cap="none" dirty="0">
                          <a:solidFill>
                            <a:schemeClr val="dk1"/>
                          </a:solidFill>
                        </a:rPr>
                        <a:t>Topic 3</a:t>
                      </a:r>
                      <a:endParaRPr sz="6000" u="none" strike="noStrike" cap="none" dirty="0"/>
                    </a:p>
                  </a:txBody>
                  <a:tcPr marL="45825" marR="45825"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lvl="0" indent="0" algn="ctr" rtl="0">
                        <a:lnSpc>
                          <a:spcPct val="107000"/>
                        </a:lnSpc>
                        <a:spcBef>
                          <a:spcPts val="0"/>
                        </a:spcBef>
                        <a:spcAft>
                          <a:spcPts val="0"/>
                        </a:spcAft>
                        <a:buClr>
                          <a:schemeClr val="dk1"/>
                        </a:buClr>
                        <a:buSzPts val="900"/>
                        <a:buFont typeface="Century Gothic"/>
                        <a:buNone/>
                      </a:pPr>
                      <a:r>
                        <a:rPr lang="en-GB" sz="1800" b="1" u="none" strike="noStrike" cap="none" dirty="0">
                          <a:solidFill>
                            <a:schemeClr val="dk1"/>
                          </a:solidFill>
                        </a:rPr>
                        <a:t>Topic 4</a:t>
                      </a:r>
                      <a:endParaRPr sz="6000" u="none" strike="noStrike" cap="none" dirty="0"/>
                    </a:p>
                  </a:txBody>
                  <a:tcPr marL="45825" marR="45825"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lvl="0" indent="0" algn="ctr" rtl="0">
                        <a:lnSpc>
                          <a:spcPct val="107000"/>
                        </a:lnSpc>
                        <a:spcBef>
                          <a:spcPts val="0"/>
                        </a:spcBef>
                        <a:spcAft>
                          <a:spcPts val="0"/>
                        </a:spcAft>
                        <a:buClr>
                          <a:schemeClr val="dk1"/>
                        </a:buClr>
                        <a:buSzPts val="900"/>
                        <a:buFont typeface="Century Gothic"/>
                        <a:buNone/>
                      </a:pPr>
                      <a:r>
                        <a:rPr lang="en-GB" sz="1800" b="1" u="none" strike="noStrike" cap="none" dirty="0">
                          <a:solidFill>
                            <a:schemeClr val="dk1"/>
                          </a:solidFill>
                        </a:rPr>
                        <a:t>Topic 5</a:t>
                      </a:r>
                      <a:endParaRPr sz="6000" u="none" strike="noStrike" cap="none" dirty="0"/>
                    </a:p>
                  </a:txBody>
                  <a:tcPr marL="45825" marR="45825"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0"/>
                  </a:ext>
                </a:extLst>
              </a:tr>
              <a:tr h="1539025">
                <a:tc>
                  <a:txBody>
                    <a:bodyPr/>
                    <a:lstStyle/>
                    <a:p>
                      <a:pPr marL="0" marR="0" lvl="0" indent="0" algn="ctr" rtl="0">
                        <a:lnSpc>
                          <a:spcPct val="107000"/>
                        </a:lnSpc>
                        <a:spcBef>
                          <a:spcPts val="0"/>
                        </a:spcBef>
                        <a:spcAft>
                          <a:spcPts val="0"/>
                        </a:spcAft>
                        <a:buClr>
                          <a:schemeClr val="dk1"/>
                        </a:buClr>
                        <a:buSzPts val="1000"/>
                        <a:buFont typeface="Century Gothic"/>
                        <a:buNone/>
                      </a:pPr>
                      <a:r>
                        <a:rPr lang="en-GB" sz="1600" b="1" u="none" strike="noStrike" cap="none" dirty="0">
                          <a:solidFill>
                            <a:schemeClr val="dk1"/>
                          </a:solidFill>
                        </a:rPr>
                        <a:t>YEAR 7</a:t>
                      </a:r>
                      <a:endParaRPr sz="4800" u="none" strike="noStrike" cap="none" dirty="0"/>
                    </a:p>
                  </a:txBody>
                  <a:tcPr marL="45825" marR="45825"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lvl="0" indent="0" algn="ctr" rtl="0">
                        <a:lnSpc>
                          <a:spcPct val="107000"/>
                        </a:lnSpc>
                        <a:spcBef>
                          <a:spcPts val="0"/>
                        </a:spcBef>
                        <a:spcAft>
                          <a:spcPts val="0"/>
                        </a:spcAft>
                        <a:buClr>
                          <a:srgbClr val="000000"/>
                        </a:buClr>
                        <a:buSzPts val="1100"/>
                        <a:buFont typeface="Calibri"/>
                        <a:buNone/>
                      </a:pPr>
                      <a:r>
                        <a:rPr lang="en-GB" sz="1800" b="1" u="none" strike="noStrike" cap="none" dirty="0">
                          <a:solidFill>
                            <a:schemeClr val="dk1"/>
                          </a:solidFill>
                        </a:rPr>
                        <a:t>Digital Literacy &amp; Online Safety</a:t>
                      </a:r>
                      <a:endParaRPr sz="1800" b="1" u="none" strike="noStrike" cap="none" dirty="0">
                        <a:solidFill>
                          <a:schemeClr val="dk1"/>
                        </a:solidFill>
                      </a:endParaRPr>
                    </a:p>
                    <a:p>
                      <a:pPr marL="0" marR="0" lvl="0" indent="0" algn="ctr" rtl="0">
                        <a:lnSpc>
                          <a:spcPct val="100000"/>
                        </a:lnSpc>
                        <a:spcBef>
                          <a:spcPts val="0"/>
                        </a:spcBef>
                        <a:spcAft>
                          <a:spcPts val="0"/>
                        </a:spcAft>
                        <a:buClr>
                          <a:schemeClr val="dk1"/>
                        </a:buClr>
                        <a:buSzPts val="1800"/>
                        <a:buFont typeface="Calibri"/>
                        <a:buNone/>
                      </a:pPr>
                      <a:endParaRPr sz="1800" b="1" u="none" strike="noStrike" cap="none" dirty="0">
                        <a:solidFill>
                          <a:schemeClr val="dk1"/>
                        </a:solidFill>
                        <a:latin typeface="Calibri"/>
                        <a:ea typeface="Calibri"/>
                        <a:cs typeface="Calibri"/>
                        <a:sym typeface="Calibri"/>
                      </a:endParaRPr>
                    </a:p>
                  </a:txBody>
                  <a:tcPr marL="45825" marR="45825" marT="0" marB="0" anchor="ctr">
                    <a:lnL w="12700" cap="flat" cmpd="sng" algn="ctr">
                      <a:solidFill>
                        <a:schemeClr val="bg1"/>
                      </a:solidFill>
                      <a:prstDash val="solid"/>
                      <a:round/>
                      <a:headEnd type="none" w="med" len="med"/>
                      <a:tailEnd type="none" w="med" len="med"/>
                    </a:lnL>
                    <a:lnR w="12700" cmpd="sng">
                      <a:noFill/>
                      <a:prstDash val="solid"/>
                    </a:lnR>
                    <a:lnT w="12700" cap="flat" cmpd="sng" algn="ctr">
                      <a:solidFill>
                        <a:schemeClr val="bg1"/>
                      </a:solidFill>
                      <a:prstDash val="solid"/>
                      <a:round/>
                      <a:headEnd type="none" w="med" len="med"/>
                      <a:tailEnd type="none" w="med" len="med"/>
                    </a:lnT>
                    <a:lnB w="12700" cmpd="sng">
                      <a:noFill/>
                      <a:prstDash val="solid"/>
                    </a:lnB>
                    <a:lnTlToBr w="12700" cmpd="sng">
                      <a:noFill/>
                      <a:prstDash val="solid"/>
                    </a:lnTlToBr>
                    <a:lnBlToTr w="12700" cmpd="sng">
                      <a:noFill/>
                      <a:prstDash val="solid"/>
                    </a:lnBlToTr>
                    <a:solidFill>
                      <a:schemeClr val="lt1">
                        <a:alpha val="40392"/>
                      </a:schemeClr>
                    </a:solidFill>
                  </a:tcPr>
                </a:tc>
                <a:tc>
                  <a:txBody>
                    <a:bodyPr/>
                    <a:lstStyle/>
                    <a:p>
                      <a:pPr marL="0" marR="0" lvl="0" indent="0" algn="ctr" rtl="0">
                        <a:lnSpc>
                          <a:spcPct val="107000"/>
                        </a:lnSpc>
                        <a:spcBef>
                          <a:spcPts val="0"/>
                        </a:spcBef>
                        <a:spcAft>
                          <a:spcPts val="0"/>
                        </a:spcAft>
                        <a:buClr>
                          <a:srgbClr val="000000"/>
                        </a:buClr>
                        <a:buSzPts val="1300"/>
                        <a:buFont typeface="Century Gothic"/>
                        <a:buNone/>
                      </a:pPr>
                      <a:r>
                        <a:rPr lang="en-GB" sz="1800" b="1" u="none" strike="noStrike" cap="none" dirty="0">
                          <a:solidFill>
                            <a:schemeClr val="dk1"/>
                          </a:solidFill>
                        </a:rPr>
                        <a:t>Scratch with Computational Thinking</a:t>
                      </a:r>
                      <a:endParaRPr sz="1800" b="1" u="none" strike="noStrike" cap="none" dirty="0">
                        <a:solidFill>
                          <a:schemeClr val="dk1"/>
                        </a:solidFill>
                        <a:latin typeface="Calibri"/>
                        <a:ea typeface="Calibri"/>
                        <a:cs typeface="Calibri"/>
                        <a:sym typeface="Calibri"/>
                      </a:endParaRPr>
                    </a:p>
                  </a:txBody>
                  <a:tcPr marL="45825" marR="45825" marT="0" marB="0" anchor="ctr">
                    <a:lnL w="12700" cmpd="sng">
                      <a:noFill/>
                      <a:prstDash val="solid"/>
                    </a:lnL>
                    <a:lnR w="12700" cmpd="sng">
                      <a:noFill/>
                      <a:prstDash val="solid"/>
                    </a:lnR>
                    <a:lnT w="12700" cap="flat" cmpd="sng" algn="ctr">
                      <a:solidFill>
                        <a:schemeClr val="bg1"/>
                      </a:solidFill>
                      <a:prstDash val="solid"/>
                      <a:round/>
                      <a:headEnd type="none" w="med" len="med"/>
                      <a:tailEnd type="none" w="med" len="med"/>
                    </a:lnT>
                    <a:lnB w="12700" cmpd="sng">
                      <a:noFill/>
                      <a:prstDash val="solid"/>
                    </a:lnB>
                    <a:lnTlToBr w="12700" cmpd="sng">
                      <a:noFill/>
                      <a:prstDash val="solid"/>
                    </a:lnTlToBr>
                    <a:lnBlToTr w="12700" cmpd="sng">
                      <a:noFill/>
                      <a:prstDash val="solid"/>
                    </a:lnBlToTr>
                    <a:solidFill>
                      <a:schemeClr val="lt1">
                        <a:alpha val="40392"/>
                      </a:schemeClr>
                    </a:solidFill>
                  </a:tcPr>
                </a:tc>
                <a:tc>
                  <a:txBody>
                    <a:bodyPr/>
                    <a:lstStyle/>
                    <a:p>
                      <a:pPr marL="0" marR="0" lvl="0" indent="0" algn="ctr" rtl="0">
                        <a:lnSpc>
                          <a:spcPct val="107000"/>
                        </a:lnSpc>
                        <a:spcBef>
                          <a:spcPts val="0"/>
                        </a:spcBef>
                        <a:spcAft>
                          <a:spcPts val="0"/>
                        </a:spcAft>
                        <a:buClr>
                          <a:srgbClr val="000000"/>
                        </a:buClr>
                        <a:buSzPts val="1300"/>
                        <a:buFont typeface="Century Gothic"/>
                        <a:buNone/>
                      </a:pPr>
                      <a:r>
                        <a:rPr lang="en-GB" sz="1800" b="1" u="none" strike="noStrike" cap="none" dirty="0">
                          <a:solidFill>
                            <a:schemeClr val="dk1"/>
                          </a:solidFill>
                        </a:rPr>
                        <a:t>Binary &amp; Data</a:t>
                      </a:r>
                      <a:endParaRPr sz="1400" u="none" strike="noStrike" cap="none" dirty="0"/>
                    </a:p>
                  </a:txBody>
                  <a:tcPr marL="45825" marR="45825" marT="0" marB="0" anchor="ctr">
                    <a:lnL w="12700" cmpd="sng">
                      <a:noFill/>
                      <a:prstDash val="solid"/>
                    </a:lnL>
                    <a:lnR w="12700" cmpd="sng">
                      <a:noFill/>
                      <a:prstDash val="solid"/>
                    </a:lnR>
                    <a:lnT w="12700" cap="flat" cmpd="sng" algn="ctr">
                      <a:solidFill>
                        <a:schemeClr val="bg1"/>
                      </a:solidFill>
                      <a:prstDash val="solid"/>
                      <a:round/>
                      <a:headEnd type="none" w="med" len="med"/>
                      <a:tailEnd type="none" w="med" len="med"/>
                    </a:lnT>
                    <a:lnB w="12700" cmpd="sng">
                      <a:noFill/>
                      <a:prstDash val="solid"/>
                    </a:lnB>
                    <a:lnTlToBr w="12700" cmpd="sng">
                      <a:noFill/>
                      <a:prstDash val="solid"/>
                    </a:lnTlToBr>
                    <a:lnBlToTr w="12700" cmpd="sng">
                      <a:noFill/>
                      <a:prstDash val="solid"/>
                    </a:lnBlToTr>
                    <a:solidFill>
                      <a:schemeClr val="lt1">
                        <a:alpha val="40392"/>
                      </a:schemeClr>
                    </a:solidFill>
                  </a:tcPr>
                </a:tc>
                <a:tc>
                  <a:txBody>
                    <a:bodyPr/>
                    <a:lstStyle/>
                    <a:p>
                      <a:pPr marL="0" marR="0" lvl="0" indent="0" algn="ctr" rtl="0">
                        <a:lnSpc>
                          <a:spcPct val="107000"/>
                        </a:lnSpc>
                        <a:spcBef>
                          <a:spcPts val="0"/>
                        </a:spcBef>
                        <a:spcAft>
                          <a:spcPts val="0"/>
                        </a:spcAft>
                        <a:buClr>
                          <a:srgbClr val="000000"/>
                        </a:buClr>
                        <a:buSzPts val="1300"/>
                        <a:buFont typeface="Century Gothic"/>
                        <a:buNone/>
                      </a:pPr>
                      <a:r>
                        <a:rPr lang="en-GB" sz="1800" b="1" u="none" strike="noStrike" cap="none" dirty="0">
                          <a:solidFill>
                            <a:schemeClr val="dk1"/>
                          </a:solidFill>
                        </a:rPr>
                        <a:t>AI &amp; Fake News </a:t>
                      </a:r>
                      <a:endParaRPr sz="1800" b="1" u="none" strike="noStrike" cap="none" dirty="0">
                        <a:solidFill>
                          <a:schemeClr val="dk1"/>
                        </a:solidFill>
                        <a:latin typeface="Calibri"/>
                        <a:ea typeface="Calibri"/>
                        <a:cs typeface="Calibri"/>
                        <a:sym typeface="Calibri"/>
                      </a:endParaRPr>
                    </a:p>
                    <a:p>
                      <a:pPr marL="0" marR="0" lvl="0" indent="0" algn="ctr" rtl="0">
                        <a:lnSpc>
                          <a:spcPct val="107000"/>
                        </a:lnSpc>
                        <a:spcBef>
                          <a:spcPts val="0"/>
                        </a:spcBef>
                        <a:spcAft>
                          <a:spcPts val="0"/>
                        </a:spcAft>
                        <a:buClr>
                          <a:srgbClr val="000000"/>
                        </a:buClr>
                        <a:buSzPts val="1300"/>
                        <a:buFont typeface="Century Gothic"/>
                        <a:buNone/>
                      </a:pPr>
                      <a:endParaRPr sz="1800" b="1" u="none" strike="noStrike" cap="none" dirty="0">
                        <a:solidFill>
                          <a:schemeClr val="dk1"/>
                        </a:solidFill>
                        <a:latin typeface="Calibri"/>
                        <a:ea typeface="Calibri"/>
                        <a:cs typeface="Calibri"/>
                        <a:sym typeface="Calibri"/>
                      </a:endParaRPr>
                    </a:p>
                  </a:txBody>
                  <a:tcPr marL="45825" marR="45825" marT="0" marB="0" anchor="ctr">
                    <a:lnL w="12700" cmpd="sng">
                      <a:noFill/>
                      <a:prstDash val="solid"/>
                    </a:lnL>
                    <a:lnR w="12700" cmpd="sng">
                      <a:noFill/>
                      <a:prstDash val="solid"/>
                    </a:lnR>
                    <a:lnT w="12700" cap="flat" cmpd="sng" algn="ctr">
                      <a:solidFill>
                        <a:schemeClr val="bg1"/>
                      </a:solidFill>
                      <a:prstDash val="solid"/>
                      <a:round/>
                      <a:headEnd type="none" w="med" len="med"/>
                      <a:tailEnd type="none" w="med" len="med"/>
                    </a:lnT>
                    <a:lnB w="12700" cmpd="sng">
                      <a:noFill/>
                      <a:prstDash val="solid"/>
                    </a:lnB>
                    <a:lnTlToBr w="12700" cmpd="sng">
                      <a:noFill/>
                      <a:prstDash val="solid"/>
                    </a:lnTlToBr>
                    <a:lnBlToTr w="12700" cmpd="sng">
                      <a:noFill/>
                      <a:prstDash val="solid"/>
                    </a:lnBlToTr>
                    <a:solidFill>
                      <a:schemeClr val="lt1">
                        <a:alpha val="40392"/>
                      </a:schemeClr>
                    </a:solidFill>
                  </a:tcPr>
                </a:tc>
                <a:tc>
                  <a:txBody>
                    <a:bodyPr/>
                    <a:lstStyle/>
                    <a:p>
                      <a:pPr marL="0" marR="0" lvl="0" indent="0" algn="ctr" rtl="0">
                        <a:lnSpc>
                          <a:spcPct val="107000"/>
                        </a:lnSpc>
                        <a:spcBef>
                          <a:spcPts val="0"/>
                        </a:spcBef>
                        <a:spcAft>
                          <a:spcPts val="0"/>
                        </a:spcAft>
                        <a:buClr>
                          <a:srgbClr val="000000"/>
                        </a:buClr>
                        <a:buSzPts val="1300"/>
                        <a:buFont typeface="Century Gothic"/>
                        <a:buNone/>
                      </a:pPr>
                      <a:r>
                        <a:rPr lang="en-GB" sz="1800" b="1" u="none" strike="noStrike" cap="none" dirty="0">
                          <a:solidFill>
                            <a:schemeClr val="dk1"/>
                          </a:solidFill>
                        </a:rPr>
                        <a:t>Computer Hardware</a:t>
                      </a:r>
                      <a:endParaRPr sz="1800" b="1" u="none" strike="noStrike" cap="none" dirty="0">
                        <a:solidFill>
                          <a:schemeClr val="dk1"/>
                        </a:solidFill>
                        <a:latin typeface="Calibri"/>
                        <a:ea typeface="Calibri"/>
                        <a:cs typeface="Calibri"/>
                        <a:sym typeface="Calibri"/>
                      </a:endParaRPr>
                    </a:p>
                    <a:p>
                      <a:pPr marL="0" marR="0" lvl="0" indent="0" algn="ctr" rtl="0">
                        <a:lnSpc>
                          <a:spcPct val="107000"/>
                        </a:lnSpc>
                        <a:spcBef>
                          <a:spcPts val="0"/>
                        </a:spcBef>
                        <a:spcAft>
                          <a:spcPts val="0"/>
                        </a:spcAft>
                        <a:buClr>
                          <a:srgbClr val="000000"/>
                        </a:buClr>
                        <a:buSzPts val="1300"/>
                        <a:buFont typeface="Century Gothic"/>
                        <a:buNone/>
                      </a:pPr>
                      <a:r>
                        <a:rPr lang="en-GB" sz="1800" b="1" u="none" strike="noStrike" cap="none" dirty="0">
                          <a:solidFill>
                            <a:schemeClr val="dk1"/>
                          </a:solidFill>
                        </a:rPr>
                        <a:t> </a:t>
                      </a:r>
                      <a:endParaRPr sz="1800" b="1" u="none" strike="noStrike" cap="none" dirty="0">
                        <a:solidFill>
                          <a:schemeClr val="dk1"/>
                        </a:solidFill>
                        <a:latin typeface="Calibri"/>
                        <a:ea typeface="Calibri"/>
                        <a:cs typeface="Calibri"/>
                        <a:sym typeface="Calibri"/>
                      </a:endParaRPr>
                    </a:p>
                  </a:txBody>
                  <a:tcPr marL="45825" marR="45825" marT="0" marB="0" anchor="ctr">
                    <a:lnL w="12700" cmpd="sng">
                      <a:noFill/>
                      <a:prstDash val="solid"/>
                    </a:lnL>
                    <a:lnR w="12700" cmpd="sng">
                      <a:noFill/>
                      <a:prstDash val="solid"/>
                    </a:lnR>
                    <a:lnT w="12700" cap="flat" cmpd="sng" algn="ctr">
                      <a:solidFill>
                        <a:schemeClr val="bg1"/>
                      </a:solidFill>
                      <a:prstDash val="solid"/>
                      <a:round/>
                      <a:headEnd type="none" w="med" len="med"/>
                      <a:tailEnd type="none" w="med" len="med"/>
                    </a:lnT>
                    <a:lnB w="12700" cmpd="sng">
                      <a:noFill/>
                      <a:prstDash val="solid"/>
                    </a:lnB>
                    <a:lnTlToBr w="12700" cmpd="sng">
                      <a:noFill/>
                      <a:prstDash val="solid"/>
                    </a:lnTlToBr>
                    <a:lnBlToTr w="12700" cmpd="sng">
                      <a:noFill/>
                      <a:prstDash val="solid"/>
                    </a:lnBlToTr>
                    <a:solidFill>
                      <a:schemeClr val="lt1">
                        <a:alpha val="40392"/>
                      </a:schemeClr>
                    </a:solidFill>
                  </a:tcPr>
                </a:tc>
                <a:extLst>
                  <a:ext uri="{0D108BD9-81ED-4DB2-BD59-A6C34878D82A}">
                    <a16:rowId xmlns:a16="http://schemas.microsoft.com/office/drawing/2014/main" val="10001"/>
                  </a:ext>
                </a:extLst>
              </a:tr>
              <a:tr h="1778500">
                <a:tc>
                  <a:txBody>
                    <a:bodyPr/>
                    <a:lstStyle/>
                    <a:p>
                      <a:pPr marL="0" marR="0" lvl="0" indent="0" algn="ctr" rtl="0">
                        <a:lnSpc>
                          <a:spcPct val="107000"/>
                        </a:lnSpc>
                        <a:spcBef>
                          <a:spcPts val="0"/>
                        </a:spcBef>
                        <a:spcAft>
                          <a:spcPts val="0"/>
                        </a:spcAft>
                        <a:buClr>
                          <a:schemeClr val="dk1"/>
                        </a:buClr>
                        <a:buSzPts val="1000"/>
                        <a:buFont typeface="Century Gothic"/>
                        <a:buNone/>
                      </a:pPr>
                      <a:r>
                        <a:rPr lang="en-GB" sz="1600" b="1" u="none" strike="noStrike" cap="none" dirty="0">
                          <a:solidFill>
                            <a:schemeClr val="dk1"/>
                          </a:solidFill>
                        </a:rPr>
                        <a:t>YEAR 8</a:t>
                      </a:r>
                      <a:endParaRPr sz="4800" u="none" strike="noStrike" cap="none" dirty="0"/>
                    </a:p>
                  </a:txBody>
                  <a:tcPr marL="45825" marR="45825"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lvl="0" indent="0" algn="ctr" rtl="0">
                        <a:lnSpc>
                          <a:spcPct val="107000"/>
                        </a:lnSpc>
                        <a:spcBef>
                          <a:spcPts val="0"/>
                        </a:spcBef>
                        <a:spcAft>
                          <a:spcPts val="0"/>
                        </a:spcAft>
                        <a:buClr>
                          <a:srgbClr val="000000"/>
                        </a:buClr>
                        <a:buSzPts val="1300"/>
                        <a:buFont typeface="Century Gothic"/>
                        <a:buNone/>
                      </a:pPr>
                      <a:r>
                        <a:rPr lang="en-GB" sz="1800" b="1" u="none" strike="noStrike" cap="none" dirty="0">
                          <a:solidFill>
                            <a:schemeClr val="dk1"/>
                          </a:solidFill>
                        </a:rPr>
                        <a:t>Binary images </a:t>
                      </a:r>
                      <a:endParaRPr sz="1800" b="1" u="none" strike="noStrike" cap="none" dirty="0">
                        <a:solidFill>
                          <a:schemeClr val="dk1"/>
                        </a:solidFill>
                        <a:latin typeface="Calibri"/>
                        <a:ea typeface="Calibri"/>
                        <a:cs typeface="Calibri"/>
                        <a:sym typeface="Calibri"/>
                      </a:endParaRPr>
                    </a:p>
                  </a:txBody>
                  <a:tcPr marL="45825" marR="45825" marT="0" marB="0" anchor="ctr">
                    <a:lnL w="12700" cap="flat" cmpd="sng" algn="ctr">
                      <a:solidFill>
                        <a:schemeClr val="bg1"/>
                      </a:solidFill>
                      <a:prstDash val="solid"/>
                      <a:round/>
                      <a:headEnd type="none" w="med" len="med"/>
                      <a:tailEnd type="none" w="med" len="me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lt1">
                        <a:alpha val="40392"/>
                      </a:schemeClr>
                    </a:solidFill>
                  </a:tcPr>
                </a:tc>
                <a:tc>
                  <a:txBody>
                    <a:bodyPr/>
                    <a:lstStyle/>
                    <a:p>
                      <a:pPr marL="0" marR="0" lvl="0" indent="0" algn="ctr" rtl="0">
                        <a:lnSpc>
                          <a:spcPct val="107000"/>
                        </a:lnSpc>
                        <a:spcBef>
                          <a:spcPts val="0"/>
                        </a:spcBef>
                        <a:spcAft>
                          <a:spcPts val="0"/>
                        </a:spcAft>
                        <a:buClr>
                          <a:schemeClr val="dk1"/>
                        </a:buClr>
                        <a:buSzPts val="1300"/>
                        <a:buFont typeface="Calibri"/>
                        <a:buNone/>
                      </a:pPr>
                      <a:r>
                        <a:rPr lang="en-GB" sz="1800" b="1" u="none" strike="noStrike" cap="none" dirty="0">
                          <a:solidFill>
                            <a:schemeClr val="dk1"/>
                          </a:solidFill>
                        </a:rPr>
                        <a:t>Introduction to Python Rapid Router</a:t>
                      </a:r>
                      <a:endParaRPr sz="1800" b="1" u="none" strike="noStrike" cap="none" dirty="0">
                        <a:solidFill>
                          <a:schemeClr val="dk1"/>
                        </a:solidFill>
                        <a:latin typeface="Calibri"/>
                        <a:ea typeface="Calibri"/>
                        <a:cs typeface="Calibri"/>
                        <a:sym typeface="Calibri"/>
                      </a:endParaRPr>
                    </a:p>
                  </a:txBody>
                  <a:tcPr marL="45825" marR="45825" marT="0" marB="0"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lt1">
                        <a:alpha val="40392"/>
                      </a:schemeClr>
                    </a:solidFill>
                  </a:tcPr>
                </a:tc>
                <a:tc>
                  <a:txBody>
                    <a:bodyPr/>
                    <a:lstStyle/>
                    <a:p>
                      <a:pPr marL="0" marR="0" lvl="0" indent="0" algn="ctr" rtl="0">
                        <a:lnSpc>
                          <a:spcPct val="107000"/>
                        </a:lnSpc>
                        <a:spcBef>
                          <a:spcPts val="0"/>
                        </a:spcBef>
                        <a:spcAft>
                          <a:spcPts val="0"/>
                        </a:spcAft>
                        <a:buClr>
                          <a:srgbClr val="000000"/>
                        </a:buClr>
                        <a:buSzPts val="1300"/>
                        <a:buFont typeface="Century Gothic"/>
                        <a:buNone/>
                      </a:pPr>
                      <a:r>
                        <a:rPr lang="en-GB" sz="1800" b="1" u="none" strike="noStrike" cap="none" dirty="0">
                          <a:solidFill>
                            <a:schemeClr val="dk1"/>
                          </a:solidFill>
                        </a:rPr>
                        <a:t> Computer Systems</a:t>
                      </a:r>
                      <a:endParaRPr sz="1800" b="1" u="none" strike="noStrike" cap="none" dirty="0">
                        <a:solidFill>
                          <a:schemeClr val="dk1"/>
                        </a:solidFill>
                        <a:latin typeface="Calibri"/>
                        <a:ea typeface="Calibri"/>
                        <a:cs typeface="Calibri"/>
                        <a:sym typeface="Calibri"/>
                      </a:endParaRPr>
                    </a:p>
                  </a:txBody>
                  <a:tcPr marL="45825" marR="45825" marT="0" marB="0"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lt1">
                        <a:alpha val="40392"/>
                      </a:schemeClr>
                    </a:solidFill>
                  </a:tcPr>
                </a:tc>
                <a:tc>
                  <a:txBody>
                    <a:bodyPr/>
                    <a:lstStyle/>
                    <a:p>
                      <a:pPr marL="0" marR="0" lvl="0" indent="0" algn="ctr" rtl="0">
                        <a:lnSpc>
                          <a:spcPct val="107000"/>
                        </a:lnSpc>
                        <a:spcBef>
                          <a:spcPts val="0"/>
                        </a:spcBef>
                        <a:spcAft>
                          <a:spcPts val="0"/>
                        </a:spcAft>
                        <a:buClr>
                          <a:schemeClr val="dk1"/>
                        </a:buClr>
                        <a:buSzPts val="1300"/>
                        <a:buFont typeface="Calibri"/>
                        <a:buNone/>
                      </a:pPr>
                      <a:r>
                        <a:rPr lang="en-GB" sz="1800" b="1" u="none" strike="noStrike" cap="none" dirty="0">
                          <a:solidFill>
                            <a:schemeClr val="dk1"/>
                          </a:solidFill>
                        </a:rPr>
                        <a:t>Handling Data</a:t>
                      </a:r>
                      <a:endParaRPr sz="1800" b="1" u="none" strike="noStrike" cap="none" dirty="0">
                        <a:solidFill>
                          <a:schemeClr val="dk1"/>
                        </a:solidFill>
                        <a:latin typeface="Calibri"/>
                        <a:ea typeface="Calibri"/>
                        <a:cs typeface="Calibri"/>
                        <a:sym typeface="Calibri"/>
                      </a:endParaRPr>
                    </a:p>
                    <a:p>
                      <a:pPr marL="0" marR="0" lvl="0" indent="0" algn="ctr" rtl="0">
                        <a:lnSpc>
                          <a:spcPct val="107000"/>
                        </a:lnSpc>
                        <a:spcBef>
                          <a:spcPts val="0"/>
                        </a:spcBef>
                        <a:spcAft>
                          <a:spcPts val="0"/>
                        </a:spcAft>
                        <a:buClr>
                          <a:schemeClr val="dk1"/>
                        </a:buClr>
                        <a:buSzPts val="1300"/>
                        <a:buFont typeface="Calibri"/>
                        <a:buNone/>
                      </a:pPr>
                      <a:endParaRPr sz="1800" b="1" u="none" strike="noStrike" cap="none" dirty="0">
                        <a:solidFill>
                          <a:schemeClr val="dk1"/>
                        </a:solidFill>
                      </a:endParaRPr>
                    </a:p>
                  </a:txBody>
                  <a:tcPr marL="45825" marR="45825" marT="0" marB="0"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lt1">
                        <a:alpha val="40392"/>
                      </a:schemeClr>
                    </a:solidFill>
                  </a:tcPr>
                </a:tc>
                <a:tc>
                  <a:txBody>
                    <a:bodyPr/>
                    <a:lstStyle/>
                    <a:p>
                      <a:pPr marL="0" marR="0" lvl="0" indent="0" algn="ctr" rtl="0">
                        <a:lnSpc>
                          <a:spcPct val="107000"/>
                        </a:lnSpc>
                        <a:spcBef>
                          <a:spcPts val="0"/>
                        </a:spcBef>
                        <a:spcAft>
                          <a:spcPts val="0"/>
                        </a:spcAft>
                        <a:buClr>
                          <a:srgbClr val="000000"/>
                        </a:buClr>
                        <a:buSzPts val="1300"/>
                        <a:buFont typeface="Century Gothic"/>
                        <a:buNone/>
                      </a:pPr>
                      <a:r>
                        <a:rPr lang="en-GB" sz="1800" b="1" u="none" strike="noStrike" cap="none" dirty="0">
                          <a:solidFill>
                            <a:schemeClr val="dk1"/>
                          </a:solidFill>
                        </a:rPr>
                        <a:t>Website Development</a:t>
                      </a:r>
                      <a:endParaRPr lang="en-GB" sz="1800" u="none" strike="noStrike" cap="none" dirty="0"/>
                    </a:p>
                  </a:txBody>
                  <a:tcPr marL="45825" marR="45825" marT="0" marB="0"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lt1">
                        <a:alpha val="40392"/>
                      </a:schemeClr>
                    </a:solidFill>
                  </a:tcPr>
                </a:tc>
                <a:extLst>
                  <a:ext uri="{0D108BD9-81ED-4DB2-BD59-A6C34878D82A}">
                    <a16:rowId xmlns:a16="http://schemas.microsoft.com/office/drawing/2014/main" val="10002"/>
                  </a:ext>
                </a:extLst>
              </a:tr>
              <a:tr h="1912225">
                <a:tc>
                  <a:txBody>
                    <a:bodyPr/>
                    <a:lstStyle/>
                    <a:p>
                      <a:pPr marL="0" marR="0" lvl="0" indent="0" algn="ctr" rtl="0">
                        <a:lnSpc>
                          <a:spcPct val="107000"/>
                        </a:lnSpc>
                        <a:spcBef>
                          <a:spcPts val="0"/>
                        </a:spcBef>
                        <a:spcAft>
                          <a:spcPts val="0"/>
                        </a:spcAft>
                        <a:buClr>
                          <a:schemeClr val="dk1"/>
                        </a:buClr>
                        <a:buSzPts val="1000"/>
                        <a:buFont typeface="Century Gothic"/>
                        <a:buNone/>
                      </a:pPr>
                      <a:r>
                        <a:rPr lang="en-GB" sz="1600" b="1" u="none" strike="noStrike" cap="none" dirty="0">
                          <a:solidFill>
                            <a:schemeClr val="dk1"/>
                          </a:solidFill>
                        </a:rPr>
                        <a:t>YEAR 9</a:t>
                      </a:r>
                      <a:endParaRPr sz="1600" b="1" u="none" strike="noStrike" cap="none" dirty="0">
                        <a:solidFill>
                          <a:schemeClr val="dk1"/>
                        </a:solidFill>
                      </a:endParaRPr>
                    </a:p>
                  </a:txBody>
                  <a:tcPr marL="45825" marR="45825"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lvl="0" indent="0" algn="ctr" rtl="0">
                        <a:lnSpc>
                          <a:spcPct val="107000"/>
                        </a:lnSpc>
                        <a:spcBef>
                          <a:spcPts val="0"/>
                        </a:spcBef>
                        <a:spcAft>
                          <a:spcPts val="0"/>
                        </a:spcAft>
                        <a:buClr>
                          <a:schemeClr val="dk1"/>
                        </a:buClr>
                        <a:buSzPts val="1300"/>
                        <a:buFont typeface="Century Gothic"/>
                        <a:buNone/>
                      </a:pPr>
                      <a:r>
                        <a:rPr lang="en-GB" sz="1800" b="1" u="none" strike="noStrike" cap="none" dirty="0">
                          <a:solidFill>
                            <a:schemeClr val="dk1"/>
                          </a:solidFill>
                        </a:rPr>
                        <a:t>Python Programming</a:t>
                      </a:r>
                      <a:endParaRPr sz="1400" u="none" strike="noStrike" cap="none" dirty="0"/>
                    </a:p>
                  </a:txBody>
                  <a:tcPr marL="45825" marR="45825" marT="0" marB="0" anchor="ctr">
                    <a:lnL w="12700" cap="flat" cmpd="sng" algn="ctr">
                      <a:solidFill>
                        <a:schemeClr val="bg1"/>
                      </a:solidFill>
                      <a:prstDash val="solid"/>
                      <a:round/>
                      <a:headEnd type="none" w="med" len="med"/>
                      <a:tailEnd type="none" w="med" len="me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lt1">
                        <a:alpha val="40392"/>
                      </a:schemeClr>
                    </a:solidFill>
                  </a:tcPr>
                </a:tc>
                <a:tc>
                  <a:txBody>
                    <a:bodyPr/>
                    <a:lstStyle/>
                    <a:p>
                      <a:pPr marL="0" marR="0" lvl="0" indent="0" algn="ctr" rtl="0">
                        <a:lnSpc>
                          <a:spcPct val="107000"/>
                        </a:lnSpc>
                        <a:spcBef>
                          <a:spcPts val="0"/>
                        </a:spcBef>
                        <a:spcAft>
                          <a:spcPts val="0"/>
                        </a:spcAft>
                        <a:buClr>
                          <a:schemeClr val="dk1"/>
                        </a:buClr>
                        <a:buSzPts val="1300"/>
                        <a:buFont typeface="Century Gothic"/>
                        <a:buNone/>
                      </a:pPr>
                      <a:r>
                        <a:rPr lang="en-GB" sz="1800" b="1" u="none" strike="noStrike" cap="none" dirty="0">
                          <a:solidFill>
                            <a:schemeClr val="dk1"/>
                          </a:solidFill>
                          <a:latin typeface="Calibri"/>
                          <a:ea typeface="Calibri"/>
                          <a:cs typeface="Calibri"/>
                          <a:sym typeface="Calibri"/>
                        </a:rPr>
                        <a:t>Network Hardware and Security</a:t>
                      </a:r>
                      <a:endParaRPr sz="1400" u="none" strike="noStrike" cap="none" dirty="0"/>
                    </a:p>
                    <a:p>
                      <a:pPr marL="0" marR="0" lvl="0" indent="0" algn="ctr" rtl="0">
                        <a:lnSpc>
                          <a:spcPct val="107000"/>
                        </a:lnSpc>
                        <a:spcBef>
                          <a:spcPts val="0"/>
                        </a:spcBef>
                        <a:spcAft>
                          <a:spcPts val="0"/>
                        </a:spcAft>
                        <a:buClr>
                          <a:schemeClr val="dk1"/>
                        </a:buClr>
                        <a:buSzPts val="1300"/>
                        <a:buFont typeface="Century Gothic"/>
                        <a:buNone/>
                      </a:pPr>
                      <a:endParaRPr sz="1800" b="1" u="none" strike="noStrike" cap="none" dirty="0">
                        <a:solidFill>
                          <a:schemeClr val="dk1"/>
                        </a:solidFill>
                        <a:latin typeface="Calibri"/>
                        <a:ea typeface="Calibri"/>
                        <a:cs typeface="Calibri"/>
                        <a:sym typeface="Calibri"/>
                      </a:endParaRPr>
                    </a:p>
                  </a:txBody>
                  <a:tcPr marL="45825" marR="45825" marT="0" marB="0"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lt1">
                        <a:alpha val="40392"/>
                      </a:schemeClr>
                    </a:solidFill>
                  </a:tcPr>
                </a:tc>
                <a:tc>
                  <a:txBody>
                    <a:bodyPr/>
                    <a:lstStyle/>
                    <a:p>
                      <a:pPr marL="0" marR="0" lvl="0" indent="0" algn="ctr" rtl="0">
                        <a:lnSpc>
                          <a:spcPct val="107000"/>
                        </a:lnSpc>
                        <a:spcBef>
                          <a:spcPts val="0"/>
                        </a:spcBef>
                        <a:spcAft>
                          <a:spcPts val="0"/>
                        </a:spcAft>
                        <a:buClr>
                          <a:schemeClr val="dk1"/>
                        </a:buClr>
                        <a:buSzPts val="1300"/>
                        <a:buFont typeface="Century Gothic"/>
                        <a:buNone/>
                      </a:pPr>
                      <a:r>
                        <a:rPr lang="en-GB" sz="1800" b="1" u="none" strike="noStrike" cap="none" dirty="0">
                          <a:solidFill>
                            <a:schemeClr val="dk1"/>
                          </a:solidFill>
                        </a:rPr>
                        <a:t>The Future of Computing</a:t>
                      </a:r>
                      <a:endParaRPr sz="1800" b="1" u="none" strike="noStrike" cap="none" dirty="0">
                        <a:solidFill>
                          <a:schemeClr val="dk1"/>
                        </a:solidFill>
                        <a:latin typeface="Calibri"/>
                        <a:ea typeface="Calibri"/>
                        <a:cs typeface="Calibri"/>
                        <a:sym typeface="Calibri"/>
                      </a:endParaRPr>
                    </a:p>
                  </a:txBody>
                  <a:tcPr marL="45825" marR="45825" marT="0" marB="0"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lt1">
                        <a:alpha val="40392"/>
                      </a:schemeClr>
                    </a:solidFill>
                  </a:tcPr>
                </a:tc>
                <a:tc>
                  <a:txBody>
                    <a:bodyPr/>
                    <a:lstStyle/>
                    <a:p>
                      <a:pPr marL="0" marR="0" lvl="0" indent="0" algn="ctr" rtl="0">
                        <a:lnSpc>
                          <a:spcPct val="107000"/>
                        </a:lnSpc>
                        <a:spcBef>
                          <a:spcPts val="0"/>
                        </a:spcBef>
                        <a:spcAft>
                          <a:spcPts val="0"/>
                        </a:spcAft>
                        <a:buClr>
                          <a:schemeClr val="dk1"/>
                        </a:buClr>
                        <a:buSzPts val="1300"/>
                        <a:buFont typeface="Century Gothic"/>
                        <a:buNone/>
                      </a:pPr>
                      <a:r>
                        <a:rPr lang="en-GB" sz="1800" b="1" u="none" strike="noStrike" cap="none" dirty="0">
                          <a:solidFill>
                            <a:schemeClr val="dk1"/>
                          </a:solidFill>
                        </a:rPr>
                        <a:t>Binary Sound</a:t>
                      </a:r>
                      <a:endParaRPr sz="1800" b="1" u="none" strike="noStrike" cap="none" dirty="0">
                        <a:solidFill>
                          <a:schemeClr val="dk1"/>
                        </a:solidFill>
                        <a:latin typeface="Calibri"/>
                        <a:ea typeface="Calibri"/>
                        <a:cs typeface="Calibri"/>
                        <a:sym typeface="Calibri"/>
                      </a:endParaRPr>
                    </a:p>
                  </a:txBody>
                  <a:tcPr marL="45825" marR="45825" marT="0" marB="0" anchor="ctr">
                    <a:lnL w="12700" cmpd="sng">
                      <a:noFill/>
                      <a:prstDash val="solid"/>
                    </a:lnL>
                    <a:lnR w="9525" cap="flat" cmpd="sng">
                      <a:noFill/>
                      <a:prstDash val="solid"/>
                      <a:round/>
                      <a:headEnd type="none" w="sm" len="sm"/>
                      <a:tailEnd type="none" w="sm" len="sm"/>
                    </a:lnR>
                    <a:lnT w="12700" cmpd="sng">
                      <a:noFill/>
                      <a:prstDash val="solid"/>
                    </a:lnT>
                    <a:lnB w="12700" cmpd="sng">
                      <a:noFill/>
                      <a:prstDash val="solid"/>
                    </a:lnB>
                    <a:lnTlToBr w="12700" cmpd="sng">
                      <a:noFill/>
                      <a:prstDash val="solid"/>
                    </a:lnTlToBr>
                    <a:lnBlToTr w="12700" cmpd="sng">
                      <a:noFill/>
                      <a:prstDash val="solid"/>
                    </a:lnBlToTr>
                    <a:solidFill>
                      <a:schemeClr val="lt1">
                        <a:alpha val="40392"/>
                      </a:schemeClr>
                    </a:solidFill>
                  </a:tcPr>
                </a:tc>
                <a:tc>
                  <a:txBody>
                    <a:bodyPr/>
                    <a:lstStyle/>
                    <a:p>
                      <a:pPr marL="0" marR="0" lvl="0" indent="0" algn="ctr" rtl="0">
                        <a:lnSpc>
                          <a:spcPct val="107000"/>
                        </a:lnSpc>
                        <a:spcBef>
                          <a:spcPts val="0"/>
                        </a:spcBef>
                        <a:spcAft>
                          <a:spcPts val="0"/>
                        </a:spcAft>
                        <a:buClr>
                          <a:srgbClr val="000000"/>
                        </a:buClr>
                        <a:buSzPts val="1300"/>
                        <a:buFont typeface="Century Gothic"/>
                        <a:buNone/>
                      </a:pPr>
                      <a:r>
                        <a:rPr lang="en-GB" sz="1800" b="1" u="none" strike="noStrike" cap="none" dirty="0"/>
                        <a:t>3D Modelling</a:t>
                      </a:r>
                      <a:endParaRPr sz="1800" b="1" u="none" strike="noStrike" cap="none" dirty="0"/>
                    </a:p>
                  </a:txBody>
                  <a:tcPr marL="45825" marR="45825" marT="0" marB="0" anchor="ctr">
                    <a:lnL w="9525" cap="flat" cmpd="sng">
                      <a:noFill/>
                      <a:prstDash val="solid"/>
                      <a:round/>
                      <a:headEnd type="none" w="sm" len="sm"/>
                      <a:tailEnd type="none" w="sm" len="sm"/>
                    </a:lnL>
                    <a:lnR w="9525" cap="flat" cmpd="sng">
                      <a:noFill/>
                      <a:prstDash val="solid"/>
                      <a:round/>
                      <a:headEnd type="none" w="sm" len="sm"/>
                      <a:tailEnd type="none" w="sm" len="sm"/>
                    </a:lnR>
                    <a:lnT w="12700" cmpd="sng">
                      <a:noFill/>
                      <a:prstDash val="solid"/>
                    </a:lnT>
                    <a:lnB w="9525" cap="flat" cmpd="sng">
                      <a:noFill/>
                      <a:prstDash val="solid"/>
                      <a:round/>
                      <a:headEnd type="none" w="sm" len="sm"/>
                      <a:tailEnd type="none" w="sm" len="sm"/>
                    </a:lnB>
                    <a:lnTlToBr w="12700" cmpd="sng">
                      <a:noFill/>
                      <a:prstDash val="solid"/>
                    </a:lnTlToBr>
                    <a:lnBlToTr w="12700" cmpd="sng">
                      <a:noFill/>
                      <a:prstDash val="solid"/>
                    </a:lnBlToTr>
                    <a:solidFill>
                      <a:schemeClr val="lt1">
                        <a:alpha val="40392"/>
                      </a:schemeClr>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graphicFrame>
        <p:nvGraphicFramePr>
          <p:cNvPr id="255" name="Google Shape;255;p5"/>
          <p:cNvGraphicFramePr/>
          <p:nvPr/>
        </p:nvGraphicFramePr>
        <p:xfrm>
          <a:off x="3607186" y="2783272"/>
          <a:ext cx="832125" cy="952400"/>
        </p:xfrm>
        <a:graphic>
          <a:graphicData uri="http://schemas.openxmlformats.org/drawingml/2006/table">
            <a:tbl>
              <a:tblPr>
                <a:noFill/>
              </a:tblPr>
              <a:tblGrid>
                <a:gridCol w="415875">
                  <a:extLst>
                    <a:ext uri="{9D8B030D-6E8A-4147-A177-3AD203B41FA5}">
                      <a16:colId xmlns:a16="http://schemas.microsoft.com/office/drawing/2014/main" val="20000"/>
                    </a:ext>
                  </a:extLst>
                </a:gridCol>
                <a:gridCol w="416250">
                  <a:extLst>
                    <a:ext uri="{9D8B030D-6E8A-4147-A177-3AD203B41FA5}">
                      <a16:colId xmlns:a16="http://schemas.microsoft.com/office/drawing/2014/main" val="20001"/>
                    </a:ext>
                  </a:extLst>
                </a:gridCol>
              </a:tblGrid>
              <a:tr h="952400">
                <a:tc>
                  <a:txBody>
                    <a:bodyPr/>
                    <a:lstStyle/>
                    <a:p>
                      <a:pPr marL="0" marR="0" lvl="0" indent="0" algn="ctr" rtl="0">
                        <a:lnSpc>
                          <a:spcPct val="107000"/>
                        </a:lnSpc>
                        <a:spcBef>
                          <a:spcPts val="0"/>
                        </a:spcBef>
                        <a:spcAft>
                          <a:spcPts val="0"/>
                        </a:spcAft>
                        <a:buClr>
                          <a:schemeClr val="dk1"/>
                        </a:buClr>
                        <a:buSzPts val="900"/>
                        <a:buFont typeface="Calibri"/>
                        <a:buNone/>
                      </a:pPr>
                      <a:endParaRPr sz="600" u="none" strike="noStrike" cap="none"/>
                    </a:p>
                  </a:txBody>
                  <a:tcPr marL="45825" marR="45825" marT="0" marB="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00FFFF">
                        <a:alpha val="69411"/>
                      </a:srgbClr>
                    </a:solidFill>
                  </a:tcPr>
                </a:tc>
                <a:tc>
                  <a:txBody>
                    <a:bodyPr/>
                    <a:lstStyle/>
                    <a:p>
                      <a:pPr marL="0" marR="0" lvl="0" indent="0" algn="ctr" rtl="0">
                        <a:lnSpc>
                          <a:spcPct val="107000"/>
                        </a:lnSpc>
                        <a:spcBef>
                          <a:spcPts val="0"/>
                        </a:spcBef>
                        <a:spcAft>
                          <a:spcPts val="0"/>
                        </a:spcAft>
                        <a:buClr>
                          <a:schemeClr val="dk1"/>
                        </a:buClr>
                        <a:buSzPts val="900"/>
                        <a:buFont typeface="Calibri"/>
                        <a:buNone/>
                      </a:pPr>
                      <a:endParaRPr sz="600" b="0" u="none" strike="noStrike" cap="none"/>
                    </a:p>
                  </a:txBody>
                  <a:tcPr marL="45825" marR="45825" marT="0" marB="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4C">
                        <a:alpha val="69411"/>
                      </a:srgbClr>
                    </a:solidFill>
                  </a:tcPr>
                </a:tc>
                <a:extLst>
                  <a:ext uri="{0D108BD9-81ED-4DB2-BD59-A6C34878D82A}">
                    <a16:rowId xmlns:a16="http://schemas.microsoft.com/office/drawing/2014/main" val="10000"/>
                  </a:ext>
                </a:extLst>
              </a:tr>
            </a:tbl>
          </a:graphicData>
        </a:graphic>
      </p:graphicFrame>
      <p:graphicFrame>
        <p:nvGraphicFramePr>
          <p:cNvPr id="257" name="Google Shape;257;p5"/>
          <p:cNvGraphicFramePr/>
          <p:nvPr>
            <p:extLst>
              <p:ext uri="{D42A27DB-BD31-4B8C-83A1-F6EECF244321}">
                <p14:modId xmlns:p14="http://schemas.microsoft.com/office/powerpoint/2010/main" val="915836954"/>
              </p:ext>
            </p:extLst>
          </p:nvPr>
        </p:nvGraphicFramePr>
        <p:xfrm>
          <a:off x="111196" y="4424661"/>
          <a:ext cx="11836425" cy="321475"/>
        </p:xfrm>
        <a:graphic>
          <a:graphicData uri="http://schemas.openxmlformats.org/drawingml/2006/table">
            <a:tbl>
              <a:tblPr>
                <a:noFill/>
              </a:tblPr>
              <a:tblGrid>
                <a:gridCol w="6195450">
                  <a:extLst>
                    <a:ext uri="{9D8B030D-6E8A-4147-A177-3AD203B41FA5}">
                      <a16:colId xmlns:a16="http://schemas.microsoft.com/office/drawing/2014/main" val="20000"/>
                    </a:ext>
                  </a:extLst>
                </a:gridCol>
                <a:gridCol w="5640975">
                  <a:extLst>
                    <a:ext uri="{9D8B030D-6E8A-4147-A177-3AD203B41FA5}">
                      <a16:colId xmlns:a16="http://schemas.microsoft.com/office/drawing/2014/main" val="20001"/>
                    </a:ext>
                  </a:extLst>
                </a:gridCol>
              </a:tblGrid>
              <a:tr h="321475">
                <a:tc>
                  <a:txBody>
                    <a:bodyPr/>
                    <a:lstStyle/>
                    <a:p>
                      <a:pPr marL="0" marR="0" lvl="0" indent="0" algn="ctr" rtl="0">
                        <a:lnSpc>
                          <a:spcPct val="106000"/>
                        </a:lnSpc>
                        <a:spcBef>
                          <a:spcPts val="0"/>
                        </a:spcBef>
                        <a:spcAft>
                          <a:spcPts val="0"/>
                        </a:spcAft>
                        <a:buClr>
                          <a:srgbClr val="000000"/>
                        </a:buClr>
                        <a:buSzPts val="1800"/>
                        <a:buFont typeface="Arial"/>
                        <a:buNone/>
                      </a:pPr>
                      <a:r>
                        <a:rPr lang="en-GB" sz="1800" b="1" u="none" strike="noStrike" cap="none"/>
                        <a:t> </a:t>
                      </a:r>
                      <a:endParaRPr sz="1800" b="1" u="none" strike="noStrike" cap="none">
                        <a:latin typeface="Calibri"/>
                        <a:ea typeface="Calibri"/>
                        <a:cs typeface="Calibri"/>
                        <a:sym typeface="Calibri"/>
                      </a:endParaRPr>
                    </a:p>
                  </a:txBody>
                  <a:tcPr marL="68575" marR="68575" marT="0" marB="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DB94FF"/>
                    </a:solidFill>
                  </a:tcPr>
                </a:tc>
                <a:tc>
                  <a:txBody>
                    <a:bodyPr/>
                    <a:lstStyle/>
                    <a:p>
                      <a:pPr marL="0" marR="0" lvl="0" indent="0" algn="ctr" rtl="0">
                        <a:lnSpc>
                          <a:spcPct val="106000"/>
                        </a:lnSpc>
                        <a:spcBef>
                          <a:spcPts val="0"/>
                        </a:spcBef>
                        <a:spcAft>
                          <a:spcPts val="0"/>
                        </a:spcAft>
                        <a:buClr>
                          <a:srgbClr val="000000"/>
                        </a:buClr>
                        <a:buSzPts val="1800"/>
                        <a:buFont typeface="Arial"/>
                        <a:buNone/>
                      </a:pPr>
                      <a:r>
                        <a:rPr lang="en-GB" sz="1800" b="1" u="none" strike="noStrike" cap="none" dirty="0"/>
                        <a:t> </a:t>
                      </a:r>
                      <a:endParaRPr sz="1800" b="1" u="none" strike="noStrike" cap="none" dirty="0">
                        <a:latin typeface="Calibri"/>
                        <a:ea typeface="Calibri"/>
                        <a:cs typeface="Calibri"/>
                        <a:sym typeface="Calibri"/>
                      </a:endParaRPr>
                    </a:p>
                  </a:txBody>
                  <a:tcPr marL="68575" marR="68575" marT="0" marB="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00FFFF"/>
                    </a:solidFill>
                  </a:tcPr>
                </a:tc>
                <a:extLst>
                  <a:ext uri="{0D108BD9-81ED-4DB2-BD59-A6C34878D82A}">
                    <a16:rowId xmlns:a16="http://schemas.microsoft.com/office/drawing/2014/main" val="10000"/>
                  </a:ext>
                </a:extLst>
              </a:tr>
            </a:tbl>
          </a:graphicData>
        </a:graphic>
      </p:graphicFrame>
      <p:graphicFrame>
        <p:nvGraphicFramePr>
          <p:cNvPr id="256" name="Google Shape;256;p5"/>
          <p:cNvGraphicFramePr/>
          <p:nvPr>
            <p:extLst>
              <p:ext uri="{D42A27DB-BD31-4B8C-83A1-F6EECF244321}">
                <p14:modId xmlns:p14="http://schemas.microsoft.com/office/powerpoint/2010/main" val="1519804661"/>
              </p:ext>
            </p:extLst>
          </p:nvPr>
        </p:nvGraphicFramePr>
        <p:xfrm>
          <a:off x="111146" y="1163123"/>
          <a:ext cx="11836475" cy="3614658"/>
        </p:xfrm>
        <a:graphic>
          <a:graphicData uri="http://schemas.openxmlformats.org/drawingml/2006/table">
            <a:tbl>
              <a:tblPr>
                <a:noFill/>
              </a:tblPr>
              <a:tblGrid>
                <a:gridCol w="528375">
                  <a:extLst>
                    <a:ext uri="{9D8B030D-6E8A-4147-A177-3AD203B41FA5}">
                      <a16:colId xmlns:a16="http://schemas.microsoft.com/office/drawing/2014/main" val="20000"/>
                    </a:ext>
                  </a:extLst>
                </a:gridCol>
                <a:gridCol w="1318525">
                  <a:extLst>
                    <a:ext uri="{9D8B030D-6E8A-4147-A177-3AD203B41FA5}">
                      <a16:colId xmlns:a16="http://schemas.microsoft.com/office/drawing/2014/main" val="20001"/>
                    </a:ext>
                  </a:extLst>
                </a:gridCol>
                <a:gridCol w="1652700">
                  <a:extLst>
                    <a:ext uri="{9D8B030D-6E8A-4147-A177-3AD203B41FA5}">
                      <a16:colId xmlns:a16="http://schemas.microsoft.com/office/drawing/2014/main" val="20002"/>
                    </a:ext>
                  </a:extLst>
                </a:gridCol>
                <a:gridCol w="834200">
                  <a:extLst>
                    <a:ext uri="{9D8B030D-6E8A-4147-A177-3AD203B41FA5}">
                      <a16:colId xmlns:a16="http://schemas.microsoft.com/office/drawing/2014/main" val="20003"/>
                    </a:ext>
                  </a:extLst>
                </a:gridCol>
                <a:gridCol w="819950">
                  <a:extLst>
                    <a:ext uri="{9D8B030D-6E8A-4147-A177-3AD203B41FA5}">
                      <a16:colId xmlns:a16="http://schemas.microsoft.com/office/drawing/2014/main" val="20004"/>
                    </a:ext>
                  </a:extLst>
                </a:gridCol>
                <a:gridCol w="187575">
                  <a:extLst>
                    <a:ext uri="{9D8B030D-6E8A-4147-A177-3AD203B41FA5}">
                      <a16:colId xmlns:a16="http://schemas.microsoft.com/office/drawing/2014/main" val="20005"/>
                    </a:ext>
                  </a:extLst>
                </a:gridCol>
                <a:gridCol w="1219200">
                  <a:extLst>
                    <a:ext uri="{9D8B030D-6E8A-4147-A177-3AD203B41FA5}">
                      <a16:colId xmlns:a16="http://schemas.microsoft.com/office/drawing/2014/main" val="20006"/>
                    </a:ext>
                  </a:extLst>
                </a:gridCol>
                <a:gridCol w="313500">
                  <a:extLst>
                    <a:ext uri="{9D8B030D-6E8A-4147-A177-3AD203B41FA5}">
                      <a16:colId xmlns:a16="http://schemas.microsoft.com/office/drawing/2014/main" val="20007"/>
                    </a:ext>
                  </a:extLst>
                </a:gridCol>
                <a:gridCol w="981900">
                  <a:extLst>
                    <a:ext uri="{9D8B030D-6E8A-4147-A177-3AD203B41FA5}">
                      <a16:colId xmlns:a16="http://schemas.microsoft.com/office/drawing/2014/main" val="20008"/>
                    </a:ext>
                  </a:extLst>
                </a:gridCol>
                <a:gridCol w="672250">
                  <a:extLst>
                    <a:ext uri="{9D8B030D-6E8A-4147-A177-3AD203B41FA5}">
                      <a16:colId xmlns:a16="http://schemas.microsoft.com/office/drawing/2014/main" val="20009"/>
                    </a:ext>
                  </a:extLst>
                </a:gridCol>
                <a:gridCol w="490950">
                  <a:extLst>
                    <a:ext uri="{9D8B030D-6E8A-4147-A177-3AD203B41FA5}">
                      <a16:colId xmlns:a16="http://schemas.microsoft.com/office/drawing/2014/main" val="20010"/>
                    </a:ext>
                  </a:extLst>
                </a:gridCol>
                <a:gridCol w="1163200">
                  <a:extLst>
                    <a:ext uri="{9D8B030D-6E8A-4147-A177-3AD203B41FA5}">
                      <a16:colId xmlns:a16="http://schemas.microsoft.com/office/drawing/2014/main" val="20011"/>
                    </a:ext>
                  </a:extLst>
                </a:gridCol>
                <a:gridCol w="1654150">
                  <a:extLst>
                    <a:ext uri="{9D8B030D-6E8A-4147-A177-3AD203B41FA5}">
                      <a16:colId xmlns:a16="http://schemas.microsoft.com/office/drawing/2014/main" val="20012"/>
                    </a:ext>
                  </a:extLst>
                </a:gridCol>
              </a:tblGrid>
              <a:tr h="284350">
                <a:tc>
                  <a:txBody>
                    <a:bodyPr/>
                    <a:lstStyle/>
                    <a:p>
                      <a:pPr marL="0" marR="0" lvl="0" indent="0" algn="ctr" rtl="0">
                        <a:lnSpc>
                          <a:spcPct val="107000"/>
                        </a:lnSpc>
                        <a:spcBef>
                          <a:spcPts val="0"/>
                        </a:spcBef>
                        <a:spcAft>
                          <a:spcPts val="0"/>
                        </a:spcAft>
                        <a:buClr>
                          <a:schemeClr val="dk1"/>
                        </a:buClr>
                        <a:buSzPts val="900"/>
                        <a:buFont typeface="Calibri"/>
                        <a:buNone/>
                      </a:pPr>
                      <a:endParaRPr sz="2000" u="none" strike="noStrike" cap="none"/>
                    </a:p>
                  </a:txBody>
                  <a:tcPr marL="45825" marR="4582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Calibri"/>
                        <a:buNone/>
                      </a:pPr>
                      <a:r>
                        <a:rPr lang="en-GB" sz="700" b="1" i="0" u="none" strike="noStrike" cap="none">
                          <a:solidFill>
                            <a:schemeClr val="dk1"/>
                          </a:solidFill>
                          <a:latin typeface="Calibri"/>
                          <a:ea typeface="Calibri"/>
                          <a:cs typeface="Calibri"/>
                          <a:sym typeface="Calibri"/>
                        </a:rPr>
                        <a:t> </a:t>
                      </a:r>
                      <a:endParaRPr sz="2000" u="none" strike="noStrike" cap="none"/>
                    </a:p>
                  </a:txBody>
                  <a:tcPr marL="45825" marR="4582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Calibri"/>
                        <a:buNone/>
                      </a:pPr>
                      <a:r>
                        <a:rPr lang="en-GB" sz="900" b="1" i="0" u="none" strike="noStrike" cap="none">
                          <a:solidFill>
                            <a:schemeClr val="dk1"/>
                          </a:solidFill>
                          <a:latin typeface="Calibri"/>
                          <a:ea typeface="Calibri"/>
                          <a:cs typeface="Calibri"/>
                          <a:sym typeface="Calibri"/>
                        </a:rPr>
                        <a:t>HT 1</a:t>
                      </a:r>
                      <a:endParaRPr sz="2800" u="none" strike="noStrike" cap="none"/>
                    </a:p>
                  </a:txBody>
                  <a:tcPr marL="45825" marR="4582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gridSpan="2">
                  <a:txBody>
                    <a:bodyPr/>
                    <a:lstStyle/>
                    <a:p>
                      <a:pPr marL="0" marR="0" lvl="0" indent="0" algn="ctr" rtl="0">
                        <a:lnSpc>
                          <a:spcPct val="107000"/>
                        </a:lnSpc>
                        <a:spcBef>
                          <a:spcPts val="0"/>
                        </a:spcBef>
                        <a:spcAft>
                          <a:spcPts val="0"/>
                        </a:spcAft>
                        <a:buClr>
                          <a:schemeClr val="dk1"/>
                        </a:buClr>
                        <a:buSzPts val="900"/>
                        <a:buFont typeface="Calibri"/>
                        <a:buNone/>
                      </a:pPr>
                      <a:r>
                        <a:rPr lang="en-GB" sz="900" b="1" i="0" u="none" strike="noStrike" cap="none">
                          <a:solidFill>
                            <a:schemeClr val="dk1"/>
                          </a:solidFill>
                          <a:latin typeface="Calibri"/>
                          <a:ea typeface="Calibri"/>
                          <a:cs typeface="Calibri"/>
                          <a:sym typeface="Calibri"/>
                        </a:rPr>
                        <a:t>HT 2</a:t>
                      </a:r>
                      <a:endParaRPr sz="2800" u="none" strike="noStrike" cap="none"/>
                    </a:p>
                  </a:txBody>
                  <a:tcPr marL="45825" marR="4582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hMerge="1">
                  <a:txBody>
                    <a:bodyPr/>
                    <a:lstStyle/>
                    <a:p>
                      <a:endParaRPr lang="en-US"/>
                    </a:p>
                  </a:txBody>
                  <a:tcPr/>
                </a:tc>
                <a:tc gridSpan="3">
                  <a:txBody>
                    <a:bodyPr/>
                    <a:lstStyle/>
                    <a:p>
                      <a:pPr marL="0" marR="0" lvl="0" indent="0" algn="ctr" rtl="0">
                        <a:lnSpc>
                          <a:spcPct val="107000"/>
                        </a:lnSpc>
                        <a:spcBef>
                          <a:spcPts val="0"/>
                        </a:spcBef>
                        <a:spcAft>
                          <a:spcPts val="0"/>
                        </a:spcAft>
                        <a:buClr>
                          <a:schemeClr val="dk1"/>
                        </a:buClr>
                        <a:buSzPts val="900"/>
                        <a:buFont typeface="Calibri"/>
                        <a:buNone/>
                      </a:pPr>
                      <a:r>
                        <a:rPr lang="en-GB" sz="900" b="1" i="0" u="none" strike="noStrike" cap="none">
                          <a:solidFill>
                            <a:schemeClr val="dk1"/>
                          </a:solidFill>
                          <a:latin typeface="Calibri"/>
                          <a:ea typeface="Calibri"/>
                          <a:cs typeface="Calibri"/>
                          <a:sym typeface="Calibri"/>
                        </a:rPr>
                        <a:t>HT 3</a:t>
                      </a:r>
                      <a:endParaRPr sz="2800" u="none" strike="noStrike" cap="none"/>
                    </a:p>
                  </a:txBody>
                  <a:tcPr marL="45825" marR="4582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hMerge="1">
                  <a:txBody>
                    <a:bodyPr/>
                    <a:lstStyle/>
                    <a:p>
                      <a:endParaRPr lang="en-US"/>
                    </a:p>
                  </a:txBody>
                  <a:tcPr/>
                </a:tc>
                <a:tc hMerge="1">
                  <a:txBody>
                    <a:bodyPr/>
                    <a:lstStyle/>
                    <a:p>
                      <a:endParaRPr lang="en-US"/>
                    </a:p>
                  </a:txBody>
                  <a:tcPr/>
                </a:tc>
                <a:tc gridSpan="2">
                  <a:txBody>
                    <a:bodyPr/>
                    <a:lstStyle/>
                    <a:p>
                      <a:pPr marL="0" marR="0" lvl="0" indent="0" algn="ctr" rtl="0">
                        <a:lnSpc>
                          <a:spcPct val="107000"/>
                        </a:lnSpc>
                        <a:spcBef>
                          <a:spcPts val="0"/>
                        </a:spcBef>
                        <a:spcAft>
                          <a:spcPts val="0"/>
                        </a:spcAft>
                        <a:buClr>
                          <a:schemeClr val="dk1"/>
                        </a:buClr>
                        <a:buSzPts val="900"/>
                        <a:buFont typeface="Calibri"/>
                        <a:buNone/>
                      </a:pPr>
                      <a:r>
                        <a:rPr lang="en-GB" sz="900" b="1" i="0" u="none" strike="noStrike" cap="none">
                          <a:solidFill>
                            <a:schemeClr val="dk1"/>
                          </a:solidFill>
                          <a:latin typeface="Calibri"/>
                          <a:ea typeface="Calibri"/>
                          <a:cs typeface="Calibri"/>
                          <a:sym typeface="Calibri"/>
                        </a:rPr>
                        <a:t>HT 4</a:t>
                      </a:r>
                      <a:endParaRPr sz="2800" u="none" strike="noStrike" cap="none"/>
                    </a:p>
                  </a:txBody>
                  <a:tcPr marL="45825" marR="4582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hMerge="1">
                  <a:txBody>
                    <a:bodyPr/>
                    <a:lstStyle/>
                    <a:p>
                      <a:endParaRPr lang="en-US"/>
                    </a:p>
                  </a:txBody>
                  <a:tcPr/>
                </a:tc>
                <a:tc gridSpan="2">
                  <a:txBody>
                    <a:bodyPr/>
                    <a:lstStyle/>
                    <a:p>
                      <a:pPr marL="0" marR="0" lvl="0" indent="0" algn="ctr" rtl="0">
                        <a:lnSpc>
                          <a:spcPct val="107000"/>
                        </a:lnSpc>
                        <a:spcBef>
                          <a:spcPts val="0"/>
                        </a:spcBef>
                        <a:spcAft>
                          <a:spcPts val="0"/>
                        </a:spcAft>
                        <a:buClr>
                          <a:schemeClr val="dk1"/>
                        </a:buClr>
                        <a:buSzPts val="900"/>
                        <a:buFont typeface="Calibri"/>
                        <a:buNone/>
                      </a:pPr>
                      <a:r>
                        <a:rPr lang="en-GB" sz="900" b="1" i="0" u="none" strike="noStrike" cap="none">
                          <a:solidFill>
                            <a:schemeClr val="dk1"/>
                          </a:solidFill>
                          <a:latin typeface="Calibri"/>
                          <a:ea typeface="Calibri"/>
                          <a:cs typeface="Calibri"/>
                          <a:sym typeface="Calibri"/>
                        </a:rPr>
                        <a:t>HT 5</a:t>
                      </a:r>
                      <a:endParaRPr sz="2800" u="none" strike="noStrike" cap="none"/>
                    </a:p>
                  </a:txBody>
                  <a:tcPr marL="45825" marR="4582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hMerge="1">
                  <a:txBody>
                    <a:bodyPr/>
                    <a:lstStyle/>
                    <a:p>
                      <a:endParaRPr lang="en-US"/>
                    </a:p>
                  </a:txBody>
                  <a:tcPr/>
                </a:tc>
                <a:tc>
                  <a:txBody>
                    <a:bodyPr/>
                    <a:lstStyle/>
                    <a:p>
                      <a:pPr marL="0" marR="0" lvl="0" indent="0" algn="ctr" rtl="0">
                        <a:lnSpc>
                          <a:spcPct val="107000"/>
                        </a:lnSpc>
                        <a:spcBef>
                          <a:spcPts val="0"/>
                        </a:spcBef>
                        <a:spcAft>
                          <a:spcPts val="0"/>
                        </a:spcAft>
                        <a:buClr>
                          <a:schemeClr val="dk1"/>
                        </a:buClr>
                        <a:buSzPts val="900"/>
                        <a:buFont typeface="Calibri"/>
                        <a:buNone/>
                      </a:pPr>
                      <a:r>
                        <a:rPr lang="en-GB" sz="900" b="1" i="0" u="none" strike="noStrike" cap="none">
                          <a:solidFill>
                            <a:schemeClr val="dk1"/>
                          </a:solidFill>
                          <a:latin typeface="Calibri"/>
                          <a:ea typeface="Calibri"/>
                          <a:cs typeface="Calibri"/>
                          <a:sym typeface="Calibri"/>
                        </a:rPr>
                        <a:t>HT 6</a:t>
                      </a:r>
                      <a:endParaRPr sz="2800" u="none" strike="noStrike" cap="none"/>
                    </a:p>
                  </a:txBody>
                  <a:tcPr marL="45825" marR="4582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324375">
                <a:tc rowSpan="2">
                  <a:txBody>
                    <a:bodyPr/>
                    <a:lstStyle/>
                    <a:p>
                      <a:pPr marL="0" marR="0" lvl="0" indent="0" algn="ctr" rtl="0">
                        <a:lnSpc>
                          <a:spcPct val="107000"/>
                        </a:lnSpc>
                        <a:spcBef>
                          <a:spcPts val="0"/>
                        </a:spcBef>
                        <a:spcAft>
                          <a:spcPts val="0"/>
                        </a:spcAft>
                        <a:buClr>
                          <a:schemeClr val="dk1"/>
                        </a:buClr>
                        <a:buSzPts val="900"/>
                        <a:buFont typeface="Calibri"/>
                        <a:buNone/>
                      </a:pPr>
                      <a:r>
                        <a:rPr lang="en-GB" sz="1800" u="none" strike="noStrike" cap="none" dirty="0"/>
                        <a:t>Year 10</a:t>
                      </a:r>
                      <a:endParaRPr sz="1800" u="none" strike="noStrike" cap="none" dirty="0"/>
                    </a:p>
                  </a:txBody>
                  <a:tcPr marL="45825" marR="4582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Calibri"/>
                        <a:buNone/>
                      </a:pPr>
                      <a:r>
                        <a:rPr lang="en-GB" sz="1050" b="1" i="0" u="none" strike="noStrike" cap="none" dirty="0">
                          <a:solidFill>
                            <a:schemeClr val="dk1"/>
                          </a:solidFill>
                          <a:latin typeface="Calibri"/>
                          <a:ea typeface="Calibri"/>
                          <a:cs typeface="Calibri"/>
                          <a:sym typeface="Calibri"/>
                        </a:rPr>
                        <a:t>Paper 2</a:t>
                      </a:r>
                      <a:endParaRPr sz="1400" u="none" strike="noStrike" cap="none" dirty="0"/>
                    </a:p>
                    <a:p>
                      <a:pPr marL="0" marR="0" lvl="0" indent="0" algn="ctr" rtl="0">
                        <a:lnSpc>
                          <a:spcPct val="107000"/>
                        </a:lnSpc>
                        <a:spcBef>
                          <a:spcPts val="0"/>
                        </a:spcBef>
                        <a:spcAft>
                          <a:spcPts val="0"/>
                        </a:spcAft>
                        <a:buClr>
                          <a:schemeClr val="dk1"/>
                        </a:buClr>
                        <a:buSzPts val="900"/>
                        <a:buFont typeface="Calibri"/>
                        <a:buNone/>
                      </a:pPr>
                      <a:r>
                        <a:rPr lang="en-GB" sz="1050" b="1" i="0" u="none" strike="noStrike" cap="none" dirty="0">
                          <a:solidFill>
                            <a:schemeClr val="dk1"/>
                          </a:solidFill>
                          <a:latin typeface="Calibri"/>
                          <a:ea typeface="Calibri"/>
                          <a:cs typeface="Calibri"/>
                          <a:sym typeface="Calibri"/>
                        </a:rPr>
                        <a:t>2 periods per week</a:t>
                      </a:r>
                      <a:endParaRPr sz="1400" u="none" strike="noStrike" cap="none" dirty="0"/>
                    </a:p>
                    <a:p>
                      <a:pPr marL="0" marR="0" lvl="0" indent="0" algn="ctr" rtl="0">
                        <a:lnSpc>
                          <a:spcPct val="107000"/>
                        </a:lnSpc>
                        <a:spcBef>
                          <a:spcPts val="0"/>
                        </a:spcBef>
                        <a:spcAft>
                          <a:spcPts val="0"/>
                        </a:spcAft>
                        <a:buClr>
                          <a:schemeClr val="dk1"/>
                        </a:buClr>
                        <a:buSzPts val="900"/>
                        <a:buFont typeface="Calibri"/>
                        <a:buNone/>
                      </a:pPr>
                      <a:endParaRPr sz="2000" u="none" strike="noStrike" cap="none" dirty="0"/>
                    </a:p>
                  </a:txBody>
                  <a:tcPr marL="45825" marR="4582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gridSpan="3">
                  <a:txBody>
                    <a:bodyPr/>
                    <a:lstStyle/>
                    <a:p>
                      <a:pPr marL="0" marR="0" lvl="0" indent="0" algn="ctr" rtl="0">
                        <a:lnSpc>
                          <a:spcPct val="107000"/>
                        </a:lnSpc>
                        <a:spcBef>
                          <a:spcPts val="0"/>
                        </a:spcBef>
                        <a:spcAft>
                          <a:spcPts val="0"/>
                        </a:spcAft>
                        <a:buClr>
                          <a:schemeClr val="dk1"/>
                        </a:buClr>
                        <a:buSzPts val="900"/>
                        <a:buFont typeface="Calibri"/>
                        <a:buNone/>
                      </a:pPr>
                      <a:r>
                        <a:rPr lang="en-GB" sz="1200" b="1" u="none" strike="noStrike" cap="none"/>
                        <a:t>3.3 Data Representation</a:t>
                      </a:r>
                      <a:endParaRPr sz="1200" b="1" u="none" strike="noStrike" cap="none"/>
                    </a:p>
                  </a:txBody>
                  <a:tcPr marL="45825" marR="4582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B0C3E6"/>
                    </a:solidFill>
                  </a:tcPr>
                </a:tc>
                <a:tc hMerge="1">
                  <a:txBody>
                    <a:bodyPr/>
                    <a:lstStyle/>
                    <a:p>
                      <a:endParaRPr lang="en-US"/>
                    </a:p>
                  </a:txBody>
                  <a:tcPr/>
                </a:tc>
                <a:tc hMerge="1">
                  <a:txBody>
                    <a:bodyPr/>
                    <a:lstStyle/>
                    <a:p>
                      <a:endParaRPr lang="en-US"/>
                    </a:p>
                  </a:txBody>
                  <a:tcPr/>
                </a:tc>
                <a:tc gridSpan="7">
                  <a:txBody>
                    <a:bodyPr/>
                    <a:lstStyle/>
                    <a:p>
                      <a:pPr marL="0" marR="0" lvl="0" indent="0" algn="ctr" rtl="0">
                        <a:lnSpc>
                          <a:spcPct val="107000"/>
                        </a:lnSpc>
                        <a:spcBef>
                          <a:spcPts val="0"/>
                        </a:spcBef>
                        <a:spcAft>
                          <a:spcPts val="0"/>
                        </a:spcAft>
                        <a:buClr>
                          <a:schemeClr val="dk1"/>
                        </a:buClr>
                        <a:buSzPts val="900"/>
                        <a:buFont typeface="Calibri"/>
                        <a:buNone/>
                      </a:pPr>
                      <a:r>
                        <a:rPr lang="en-GB" sz="1200" b="1" i="0" u="none" strike="noStrike" cap="none" dirty="0">
                          <a:solidFill>
                            <a:schemeClr val="dk1"/>
                          </a:solidFill>
                          <a:latin typeface="Calibri"/>
                          <a:ea typeface="Calibri"/>
                          <a:cs typeface="Calibri"/>
                          <a:sym typeface="Calibri"/>
                        </a:rPr>
                        <a:t>3.4 Computer Systems</a:t>
                      </a:r>
                      <a:endParaRPr sz="1200" b="1" i="0" u="none" strike="noStrike" cap="none" dirty="0">
                        <a:solidFill>
                          <a:schemeClr val="dk1"/>
                        </a:solidFill>
                        <a:latin typeface="Calibri"/>
                        <a:ea typeface="Calibri"/>
                        <a:cs typeface="Calibri"/>
                        <a:sym typeface="Calibri"/>
                      </a:endParaRPr>
                    </a:p>
                  </a:txBody>
                  <a:tcPr marL="45825" marR="4582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A2EDA4"/>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lvl="0" indent="0" algn="ctr" rtl="0">
                        <a:lnSpc>
                          <a:spcPct val="107000"/>
                        </a:lnSpc>
                        <a:spcBef>
                          <a:spcPts val="0"/>
                        </a:spcBef>
                        <a:spcAft>
                          <a:spcPts val="0"/>
                        </a:spcAft>
                        <a:buClr>
                          <a:schemeClr val="dk1"/>
                        </a:buClr>
                        <a:buSzPts val="900"/>
                        <a:buFont typeface="Calibri"/>
                        <a:buNone/>
                      </a:pPr>
                      <a:r>
                        <a:rPr lang="en-GB" sz="1200" b="1" u="none" strike="noStrike" cap="none"/>
                        <a:t>3.5 Computer Networks</a:t>
                      </a:r>
                      <a:endParaRPr sz="1400" u="none" strike="noStrike" cap="none"/>
                    </a:p>
                  </a:txBody>
                  <a:tcPr marL="45825" marR="4582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90BD"/>
                    </a:solidFill>
                  </a:tcPr>
                </a:tc>
                <a:extLst>
                  <a:ext uri="{0D108BD9-81ED-4DB2-BD59-A6C34878D82A}">
                    <a16:rowId xmlns:a16="http://schemas.microsoft.com/office/drawing/2014/main" val="10001"/>
                  </a:ext>
                </a:extLst>
              </a:tr>
              <a:tr h="527800">
                <a:tc vMerge="1">
                  <a:txBody>
                    <a:bodyPr/>
                    <a:lstStyle/>
                    <a:p>
                      <a:endParaRPr lang="en-US"/>
                    </a:p>
                  </a:txBody>
                  <a:tcPr/>
                </a:tc>
                <a:tc>
                  <a:txBody>
                    <a:bodyPr/>
                    <a:lstStyle/>
                    <a:p>
                      <a:pPr marL="0" marR="0" lvl="0" indent="0" algn="ctr" rtl="0">
                        <a:lnSpc>
                          <a:spcPct val="107000"/>
                        </a:lnSpc>
                        <a:spcBef>
                          <a:spcPts val="0"/>
                        </a:spcBef>
                        <a:spcAft>
                          <a:spcPts val="0"/>
                        </a:spcAft>
                        <a:buClr>
                          <a:srgbClr val="000000"/>
                        </a:buClr>
                        <a:buSzPts val="900"/>
                        <a:buFont typeface="Calibri"/>
                        <a:buNone/>
                      </a:pPr>
                      <a:r>
                        <a:rPr lang="en-GB" sz="1050" b="1" i="0" u="none" strike="noStrike" cap="none" dirty="0">
                          <a:solidFill>
                            <a:srgbClr val="000000"/>
                          </a:solidFill>
                          <a:latin typeface="Calibri"/>
                          <a:ea typeface="Calibri"/>
                          <a:cs typeface="Calibri"/>
                          <a:sym typeface="Calibri"/>
                        </a:rPr>
                        <a:t>Paper 1</a:t>
                      </a:r>
                      <a:endParaRPr sz="1400" u="none" strike="noStrike" cap="none" dirty="0"/>
                    </a:p>
                    <a:p>
                      <a:pPr marL="0" marR="0" lvl="0" indent="0" algn="ctr" rtl="0">
                        <a:lnSpc>
                          <a:spcPct val="107000"/>
                        </a:lnSpc>
                        <a:spcBef>
                          <a:spcPts val="0"/>
                        </a:spcBef>
                        <a:spcAft>
                          <a:spcPts val="0"/>
                        </a:spcAft>
                        <a:buClr>
                          <a:srgbClr val="000000"/>
                        </a:buClr>
                        <a:buSzPts val="900"/>
                        <a:buFont typeface="Calibri"/>
                        <a:buNone/>
                      </a:pPr>
                      <a:r>
                        <a:rPr lang="en-GB" sz="1050" b="1" i="0" u="none" strike="noStrike" cap="none" dirty="0">
                          <a:solidFill>
                            <a:srgbClr val="000000"/>
                          </a:solidFill>
                          <a:latin typeface="Calibri"/>
                          <a:ea typeface="Calibri"/>
                          <a:cs typeface="Calibri"/>
                          <a:sym typeface="Calibri"/>
                        </a:rPr>
                        <a:t>1 period per week</a:t>
                      </a:r>
                      <a:endParaRPr sz="1400" u="none" strike="noStrike" cap="none" dirty="0"/>
                    </a:p>
                    <a:p>
                      <a:pPr marL="0" marR="0" lvl="0" indent="0" algn="ctr" rtl="0">
                        <a:lnSpc>
                          <a:spcPct val="107000"/>
                        </a:lnSpc>
                        <a:spcBef>
                          <a:spcPts val="0"/>
                        </a:spcBef>
                        <a:spcAft>
                          <a:spcPts val="0"/>
                        </a:spcAft>
                        <a:buClr>
                          <a:srgbClr val="000000"/>
                        </a:buClr>
                        <a:buSzPts val="900"/>
                        <a:buFont typeface="Calibri"/>
                        <a:buNone/>
                      </a:pPr>
                      <a:endParaRPr sz="2000" b="0" i="0" u="none" strike="noStrike" cap="none" dirty="0">
                        <a:solidFill>
                          <a:srgbClr val="000000"/>
                        </a:solidFill>
                        <a:latin typeface="Calibri"/>
                        <a:ea typeface="Calibri"/>
                        <a:cs typeface="Calibri"/>
                        <a:sym typeface="Calibri"/>
                      </a:endParaRPr>
                    </a:p>
                  </a:txBody>
                  <a:tcPr marL="45825" marR="4582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Calibri"/>
                        <a:buNone/>
                      </a:pPr>
                      <a:r>
                        <a:rPr lang="en-GB" sz="1200" b="1" u="none" strike="noStrike" cap="none" dirty="0"/>
                        <a:t>3.1 Fundamentals of Algorithms</a:t>
                      </a:r>
                      <a:endParaRPr sz="1200" b="1" u="none" strike="noStrike" cap="none" dirty="0"/>
                    </a:p>
                  </a:txBody>
                  <a:tcPr marL="45825" marR="45825" marT="0" marB="0">
                    <a:lnL w="12700" cap="flat" cmpd="sng">
                      <a:solidFill>
                        <a:srgbClr val="000000"/>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4C4C"/>
                    </a:solidFill>
                  </a:tcPr>
                </a:tc>
                <a:tc gridSpan="10">
                  <a:txBody>
                    <a:bodyPr/>
                    <a:lstStyle/>
                    <a:p>
                      <a:pPr marL="0" marR="0" lvl="0" indent="0" algn="ctr" rtl="0">
                        <a:lnSpc>
                          <a:spcPct val="107000"/>
                        </a:lnSpc>
                        <a:spcBef>
                          <a:spcPts val="0"/>
                        </a:spcBef>
                        <a:spcAft>
                          <a:spcPts val="0"/>
                        </a:spcAft>
                        <a:buClr>
                          <a:schemeClr val="dk1"/>
                        </a:buClr>
                        <a:buSzPts val="900"/>
                        <a:buFont typeface="Calibri"/>
                        <a:buNone/>
                      </a:pPr>
                      <a:r>
                        <a:rPr lang="en-GB" sz="1200" b="1" i="0" u="none" strike="noStrike" cap="none">
                          <a:solidFill>
                            <a:schemeClr val="dk1"/>
                          </a:solidFill>
                          <a:latin typeface="Calibri"/>
                          <a:ea typeface="Calibri"/>
                          <a:cs typeface="Calibri"/>
                          <a:sym typeface="Calibri"/>
                        </a:rPr>
                        <a:t>3.2 Programming- Python</a:t>
                      </a:r>
                      <a:endParaRPr sz="1200" b="1" u="none" strike="noStrike" cap="none"/>
                    </a:p>
                  </a:txBody>
                  <a:tcPr marL="45825" marR="45825" marT="0" marB="0">
                    <a:lnL w="12700" cap="flat" cmpd="sng">
                      <a:solidFill>
                        <a:schemeClr val="dk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4C"/>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2"/>
                  </a:ext>
                </a:extLst>
              </a:tr>
              <a:tr h="954250">
                <a:tc rowSpan="3">
                  <a:txBody>
                    <a:bodyPr/>
                    <a:lstStyle/>
                    <a:p>
                      <a:pPr marL="0" marR="0" lvl="0" indent="0" algn="ctr" rtl="0">
                        <a:lnSpc>
                          <a:spcPct val="107000"/>
                        </a:lnSpc>
                        <a:spcBef>
                          <a:spcPts val="0"/>
                        </a:spcBef>
                        <a:spcAft>
                          <a:spcPts val="0"/>
                        </a:spcAft>
                        <a:buClr>
                          <a:schemeClr val="dk1"/>
                        </a:buClr>
                        <a:buSzPts val="900"/>
                        <a:buFont typeface="Calibri"/>
                        <a:buNone/>
                      </a:pPr>
                      <a:r>
                        <a:rPr lang="en-GB" sz="1800" u="none" strike="noStrike" cap="none" dirty="0"/>
                        <a:t>Year 11</a:t>
                      </a:r>
                      <a:endParaRPr sz="1400" u="none" strike="noStrike" cap="none" dirty="0"/>
                    </a:p>
                    <a:p>
                      <a:pPr marL="0" marR="0" lvl="0" indent="0" algn="ctr" rtl="0">
                        <a:lnSpc>
                          <a:spcPct val="107000"/>
                        </a:lnSpc>
                        <a:spcBef>
                          <a:spcPts val="0"/>
                        </a:spcBef>
                        <a:spcAft>
                          <a:spcPts val="0"/>
                        </a:spcAft>
                        <a:buClr>
                          <a:schemeClr val="dk1"/>
                        </a:buClr>
                        <a:buSzPts val="900"/>
                        <a:buFont typeface="Calibri"/>
                        <a:buNone/>
                      </a:pPr>
                      <a:endParaRPr sz="3600" u="none" strike="noStrike" cap="none" dirty="0"/>
                    </a:p>
                  </a:txBody>
                  <a:tcPr marL="45825" marR="4582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Calibri"/>
                        <a:buNone/>
                      </a:pPr>
                      <a:r>
                        <a:rPr lang="en-GB" sz="1050" b="1" i="0" u="none" strike="noStrike" cap="none" dirty="0">
                          <a:solidFill>
                            <a:schemeClr val="dk1"/>
                          </a:solidFill>
                          <a:latin typeface="Calibri"/>
                          <a:ea typeface="Calibri"/>
                          <a:cs typeface="Calibri"/>
                          <a:sym typeface="Calibri"/>
                        </a:rPr>
                        <a:t>Paper 2</a:t>
                      </a:r>
                      <a:endParaRPr sz="1400" u="none" strike="noStrike" cap="none" dirty="0"/>
                    </a:p>
                    <a:p>
                      <a:pPr marL="0" marR="0" lvl="0" indent="0" algn="ctr" rtl="0">
                        <a:lnSpc>
                          <a:spcPct val="107000"/>
                        </a:lnSpc>
                        <a:spcBef>
                          <a:spcPts val="0"/>
                        </a:spcBef>
                        <a:spcAft>
                          <a:spcPts val="0"/>
                        </a:spcAft>
                        <a:buClr>
                          <a:schemeClr val="dk1"/>
                        </a:buClr>
                        <a:buSzPts val="900"/>
                        <a:buFont typeface="Calibri"/>
                        <a:buNone/>
                      </a:pPr>
                      <a:r>
                        <a:rPr lang="en-GB" sz="1050" b="1" i="0" u="none" strike="noStrike" cap="none" dirty="0">
                          <a:solidFill>
                            <a:schemeClr val="dk1"/>
                          </a:solidFill>
                          <a:latin typeface="Calibri"/>
                          <a:ea typeface="Calibri"/>
                          <a:cs typeface="Calibri"/>
                          <a:sym typeface="Calibri"/>
                        </a:rPr>
                        <a:t>2 periods per week</a:t>
                      </a:r>
                      <a:endParaRPr sz="1400" u="none" strike="noStrike" cap="none" dirty="0"/>
                    </a:p>
                    <a:p>
                      <a:pPr marL="0" marR="0" lvl="0" indent="0" algn="ctr" rtl="0">
                        <a:lnSpc>
                          <a:spcPct val="107000"/>
                        </a:lnSpc>
                        <a:spcBef>
                          <a:spcPts val="0"/>
                        </a:spcBef>
                        <a:spcAft>
                          <a:spcPts val="0"/>
                        </a:spcAft>
                        <a:buClr>
                          <a:schemeClr val="dk1"/>
                        </a:buClr>
                        <a:buSzPts val="900"/>
                        <a:buFont typeface="Calibri"/>
                        <a:buNone/>
                      </a:pPr>
                      <a:endParaRPr sz="2000" u="none" strike="noStrike" cap="none" dirty="0"/>
                    </a:p>
                  </a:txBody>
                  <a:tcPr marL="45825" marR="4582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Calibri"/>
                        <a:buNone/>
                      </a:pPr>
                      <a:r>
                        <a:rPr lang="en-GB" sz="1200" b="1" i="0" u="none" strike="noStrike" cap="none">
                          <a:solidFill>
                            <a:schemeClr val="dk1"/>
                          </a:solidFill>
                          <a:latin typeface="Calibri"/>
                          <a:ea typeface="Calibri"/>
                          <a:cs typeface="Calibri"/>
                          <a:sym typeface="Calibri"/>
                        </a:rPr>
                        <a:t>3.6 Cyber Security</a:t>
                      </a:r>
                      <a:endParaRPr sz="4400" b="1" u="none" strike="noStrike" cap="none"/>
                    </a:p>
                  </a:txBody>
                  <a:tcPr marL="45825" marR="4582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D34D"/>
                    </a:solidFill>
                  </a:tcPr>
                </a:tc>
                <a:tc>
                  <a:txBody>
                    <a:bodyPr/>
                    <a:lstStyle/>
                    <a:p>
                      <a:pPr marL="0" marR="0" lvl="0" indent="0" algn="ctr" rtl="0">
                        <a:lnSpc>
                          <a:spcPct val="107000"/>
                        </a:lnSpc>
                        <a:spcBef>
                          <a:spcPts val="0"/>
                        </a:spcBef>
                        <a:spcAft>
                          <a:spcPts val="0"/>
                        </a:spcAft>
                        <a:buClr>
                          <a:schemeClr val="dk1"/>
                        </a:buClr>
                        <a:buSzPts val="900"/>
                        <a:buFont typeface="Calibri"/>
                        <a:buNone/>
                      </a:pPr>
                      <a:r>
                        <a:rPr lang="en-GB" sz="1200" b="1" u="none" strike="noStrike" cap="none"/>
                        <a:t>3.7 Databases and SQL</a:t>
                      </a:r>
                      <a:endParaRPr sz="4400" b="1" u="none" strike="noStrike" cap="none"/>
                    </a:p>
                  </a:txBody>
                  <a:tcPr marL="45825" marR="4582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gridSpan="2">
                  <a:txBody>
                    <a:bodyPr/>
                    <a:lstStyle/>
                    <a:p>
                      <a:pPr marL="0" marR="0" lvl="0" indent="0" algn="ctr" rtl="0">
                        <a:lnSpc>
                          <a:spcPct val="107000"/>
                        </a:lnSpc>
                        <a:spcBef>
                          <a:spcPts val="0"/>
                        </a:spcBef>
                        <a:spcAft>
                          <a:spcPts val="0"/>
                        </a:spcAft>
                        <a:buClr>
                          <a:schemeClr val="dk1"/>
                        </a:buClr>
                        <a:buSzPts val="900"/>
                        <a:buFont typeface="Calibri"/>
                        <a:buNone/>
                      </a:pPr>
                      <a:r>
                        <a:rPr lang="en-GB" sz="1200" b="1" u="none" strike="noStrike" cap="none"/>
                        <a:t>3.8 Impacts</a:t>
                      </a:r>
                      <a:endParaRPr sz="1200" u="none" strike="noStrike" cap="none"/>
                    </a:p>
                  </a:txBody>
                  <a:tcPr marL="45825" marR="4582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B94FF"/>
                    </a:solidFill>
                  </a:tcPr>
                </a:tc>
                <a:tc hMerge="1">
                  <a:txBody>
                    <a:bodyPr/>
                    <a:lstStyle/>
                    <a:p>
                      <a:endParaRPr lang="en-US"/>
                    </a:p>
                  </a:txBody>
                  <a:tcPr/>
                </a:tc>
                <a:tc>
                  <a:txBody>
                    <a:bodyPr/>
                    <a:lstStyle/>
                    <a:p>
                      <a:pPr marL="0" marR="0" lvl="0" indent="0" algn="ctr" rtl="0">
                        <a:lnSpc>
                          <a:spcPct val="107000"/>
                        </a:lnSpc>
                        <a:spcBef>
                          <a:spcPts val="0"/>
                        </a:spcBef>
                        <a:spcAft>
                          <a:spcPts val="0"/>
                        </a:spcAft>
                        <a:buClr>
                          <a:schemeClr val="dk1"/>
                        </a:buClr>
                        <a:buSzPts val="900"/>
                        <a:buFont typeface="Calibri"/>
                        <a:buNone/>
                      </a:pPr>
                      <a:r>
                        <a:rPr lang="en-GB" sz="1200" b="1" u="none" strike="noStrike" cap="none"/>
                        <a:t>3.3 Data Representation</a:t>
                      </a:r>
                      <a:endParaRPr/>
                    </a:p>
                  </a:txBody>
                  <a:tcPr marL="45825" marR="4582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B0C3E6"/>
                    </a:solidFill>
                  </a:tcPr>
                </a:tc>
                <a:tc gridSpan="2">
                  <a:txBody>
                    <a:bodyPr/>
                    <a:lstStyle/>
                    <a:p>
                      <a:pPr marL="0" marR="0" lvl="0" indent="0" algn="ctr" rtl="0">
                        <a:lnSpc>
                          <a:spcPct val="100000"/>
                        </a:lnSpc>
                        <a:spcBef>
                          <a:spcPts val="0"/>
                        </a:spcBef>
                        <a:spcAft>
                          <a:spcPts val="0"/>
                        </a:spcAft>
                        <a:buNone/>
                      </a:pPr>
                      <a:r>
                        <a:rPr lang="en-GB" sz="1200" b="1" i="0" u="none" strike="noStrike" cap="none">
                          <a:solidFill>
                            <a:schemeClr val="dk1"/>
                          </a:solidFill>
                          <a:latin typeface="Arial"/>
                          <a:ea typeface="Arial"/>
                          <a:cs typeface="Arial"/>
                          <a:sym typeface="Arial"/>
                        </a:rPr>
                        <a:t>3.4 Computer Systems</a:t>
                      </a:r>
                      <a:endParaRPr sz="1400" u="none" strike="noStrike" cap="none">
                        <a:latin typeface="Arial"/>
                        <a:ea typeface="Arial"/>
                        <a:cs typeface="Arial"/>
                        <a:sym typeface="Arial"/>
                      </a:endParaRPr>
                    </a:p>
                  </a:txBody>
                  <a:tcPr marL="45825" marR="4582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A2EDA4"/>
                    </a:solidFill>
                  </a:tcPr>
                </a:tc>
                <a:tc hMerge="1">
                  <a:txBody>
                    <a:bodyPr/>
                    <a:lstStyle/>
                    <a:p>
                      <a:endParaRPr lang="en-US"/>
                    </a:p>
                  </a:txBody>
                  <a:tcPr/>
                </a:tc>
                <a:tc gridSpan="2">
                  <a:txBody>
                    <a:bodyPr/>
                    <a:lstStyle/>
                    <a:p>
                      <a:pPr marL="0" marR="0" lvl="0" indent="0" algn="ctr" rtl="0">
                        <a:lnSpc>
                          <a:spcPct val="107000"/>
                        </a:lnSpc>
                        <a:spcBef>
                          <a:spcPts val="0"/>
                        </a:spcBef>
                        <a:spcAft>
                          <a:spcPts val="0"/>
                        </a:spcAft>
                        <a:buClr>
                          <a:schemeClr val="dk1"/>
                        </a:buClr>
                        <a:buSzPts val="900"/>
                        <a:buFont typeface="Calibri"/>
                        <a:buNone/>
                      </a:pPr>
                      <a:r>
                        <a:rPr lang="en-GB" sz="1200" b="1" u="none" strike="noStrike" cap="none"/>
                        <a:t>3.5 Networks</a:t>
                      </a:r>
                      <a:endParaRPr sz="1400" u="none" strike="noStrike" cap="none"/>
                    </a:p>
                  </a:txBody>
                  <a:tcPr marL="45825" marR="4582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90BD"/>
                    </a:solidFill>
                  </a:tcPr>
                </a:tc>
                <a:tc hMerge="1">
                  <a:txBody>
                    <a:bodyPr/>
                    <a:lstStyle/>
                    <a:p>
                      <a:endParaRPr lang="en-US"/>
                    </a:p>
                  </a:txBody>
                  <a:tcPr/>
                </a:tc>
                <a:tc>
                  <a:txBody>
                    <a:bodyPr/>
                    <a:lstStyle/>
                    <a:p>
                      <a:pPr marL="0" marR="0" lvl="0" indent="0" algn="ctr" rtl="0">
                        <a:lnSpc>
                          <a:spcPct val="107000"/>
                        </a:lnSpc>
                        <a:spcBef>
                          <a:spcPts val="0"/>
                        </a:spcBef>
                        <a:spcAft>
                          <a:spcPts val="0"/>
                        </a:spcAft>
                        <a:buClr>
                          <a:schemeClr val="dk1"/>
                        </a:buClr>
                        <a:buSzPts val="900"/>
                        <a:buFont typeface="Calibri"/>
                        <a:buNone/>
                      </a:pPr>
                      <a:r>
                        <a:rPr lang="en-GB" sz="1400" u="none" strike="noStrike" cap="none"/>
                        <a:t>Paper 1 Revision</a:t>
                      </a:r>
                      <a:endParaRPr/>
                    </a:p>
                  </a:txBody>
                  <a:tcPr marL="45825" marR="4582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alpha val="69411"/>
                      </a:schemeClr>
                    </a:solidFill>
                  </a:tcPr>
                </a:tc>
                <a:tc rowSpan="3">
                  <a:txBody>
                    <a:bodyPr/>
                    <a:lstStyle/>
                    <a:p>
                      <a:pPr marL="0" marR="0" lvl="0" indent="0" algn="ctr" rtl="0">
                        <a:lnSpc>
                          <a:spcPct val="107000"/>
                        </a:lnSpc>
                        <a:spcBef>
                          <a:spcPts val="0"/>
                        </a:spcBef>
                        <a:spcAft>
                          <a:spcPts val="0"/>
                        </a:spcAft>
                        <a:buClr>
                          <a:schemeClr val="dk1"/>
                        </a:buClr>
                        <a:buSzPts val="900"/>
                        <a:buFont typeface="Calibri"/>
                        <a:buNone/>
                      </a:pPr>
                      <a:r>
                        <a:rPr lang="en-GB" sz="1200" b="1" i="0" u="none" strike="noStrike" cap="none">
                          <a:solidFill>
                            <a:schemeClr val="dk1"/>
                          </a:solidFill>
                          <a:latin typeface="Calibri"/>
                          <a:ea typeface="Calibri"/>
                          <a:cs typeface="Calibri"/>
                          <a:sym typeface="Calibri"/>
                        </a:rPr>
                        <a:t>Paper 1 and Paper Exams</a:t>
                      </a:r>
                      <a:endParaRPr sz="4400" b="1" u="none" strike="noStrike" cap="none"/>
                    </a:p>
                  </a:txBody>
                  <a:tcPr marL="45825" marR="4582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B w="12700" cap="flat" cmpd="sng">
                      <a:solidFill>
                        <a:srgbClr val="000000"/>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r h="342600">
                <a:tc vMerge="1">
                  <a:txBody>
                    <a:bodyPr/>
                    <a:lstStyle/>
                    <a:p>
                      <a:endParaRPr lang="en-US"/>
                    </a:p>
                  </a:txBody>
                  <a:tcPr/>
                </a:tc>
                <a:tc rowSpan="2">
                  <a:txBody>
                    <a:bodyPr/>
                    <a:lstStyle/>
                    <a:p>
                      <a:pPr marL="0" marR="0" lvl="0" indent="0" algn="ctr" rtl="0">
                        <a:lnSpc>
                          <a:spcPct val="107000"/>
                        </a:lnSpc>
                        <a:spcBef>
                          <a:spcPts val="0"/>
                        </a:spcBef>
                        <a:spcAft>
                          <a:spcPts val="0"/>
                        </a:spcAft>
                        <a:buClr>
                          <a:srgbClr val="000000"/>
                        </a:buClr>
                        <a:buSzPts val="900"/>
                        <a:buFont typeface="Calibri"/>
                        <a:buNone/>
                      </a:pPr>
                      <a:r>
                        <a:rPr lang="en-GB" sz="1050" b="1" i="0" u="none" strike="noStrike" cap="none" dirty="0">
                          <a:solidFill>
                            <a:srgbClr val="000000"/>
                          </a:solidFill>
                          <a:latin typeface="Calibri"/>
                          <a:ea typeface="Calibri"/>
                          <a:cs typeface="Calibri"/>
                          <a:sym typeface="Calibri"/>
                        </a:rPr>
                        <a:t>Paper 1</a:t>
                      </a:r>
                      <a:endParaRPr sz="1400" u="none" strike="noStrike" cap="none" dirty="0"/>
                    </a:p>
                    <a:p>
                      <a:pPr marL="0" marR="0" lvl="0" indent="0" algn="ctr" rtl="0">
                        <a:lnSpc>
                          <a:spcPct val="107000"/>
                        </a:lnSpc>
                        <a:spcBef>
                          <a:spcPts val="0"/>
                        </a:spcBef>
                        <a:spcAft>
                          <a:spcPts val="0"/>
                        </a:spcAft>
                        <a:buClr>
                          <a:srgbClr val="000000"/>
                        </a:buClr>
                        <a:buSzPts val="900"/>
                        <a:buFont typeface="Calibri"/>
                        <a:buNone/>
                      </a:pPr>
                      <a:r>
                        <a:rPr lang="en-GB" sz="1050" b="1" i="0" u="none" strike="noStrike" cap="none" dirty="0">
                          <a:solidFill>
                            <a:srgbClr val="000000"/>
                          </a:solidFill>
                          <a:latin typeface="Calibri"/>
                          <a:ea typeface="Calibri"/>
                          <a:cs typeface="Calibri"/>
                          <a:sym typeface="Calibri"/>
                        </a:rPr>
                        <a:t>1 period per week</a:t>
                      </a:r>
                      <a:endParaRPr sz="3600" b="0" i="0" u="none" strike="noStrike" cap="none" dirty="0">
                        <a:solidFill>
                          <a:srgbClr val="000000"/>
                        </a:solidFill>
                        <a:latin typeface="Calibri"/>
                        <a:ea typeface="Calibri"/>
                        <a:cs typeface="Calibri"/>
                        <a:sym typeface="Calibri"/>
                      </a:endParaRPr>
                    </a:p>
                  </a:txBody>
                  <a:tcPr marL="45825" marR="4582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gridSpan="10">
                  <a:txBody>
                    <a:bodyPr/>
                    <a:lstStyle/>
                    <a:p>
                      <a:pPr marL="0" marR="0" lvl="0" indent="0" algn="ctr" rtl="0">
                        <a:lnSpc>
                          <a:spcPct val="107000"/>
                        </a:lnSpc>
                        <a:spcBef>
                          <a:spcPts val="0"/>
                        </a:spcBef>
                        <a:spcAft>
                          <a:spcPts val="0"/>
                        </a:spcAft>
                        <a:buClr>
                          <a:schemeClr val="dk1"/>
                        </a:buClr>
                        <a:buSzPts val="900"/>
                        <a:buFont typeface="Calibri"/>
                        <a:buNone/>
                      </a:pPr>
                      <a:r>
                        <a:rPr lang="en-GB" sz="1200" b="1" i="0" u="none" strike="noStrike" cap="none">
                          <a:solidFill>
                            <a:schemeClr val="dk1"/>
                          </a:solidFill>
                          <a:latin typeface="Calibri"/>
                          <a:ea typeface="Calibri"/>
                          <a:cs typeface="Calibri"/>
                          <a:sym typeface="Calibri"/>
                        </a:rPr>
                        <a:t>3.1 Fundamentals of Algorithms</a:t>
                      </a:r>
                      <a:endParaRPr sz="1400" u="none" strike="noStrike" cap="none"/>
                    </a:p>
                  </a:txBody>
                  <a:tcPr marL="45825" marR="4582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0000">
                        <a:alpha val="69411"/>
                      </a:srgb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0004"/>
                  </a:ext>
                </a:extLst>
              </a:tr>
              <a:tr h="349025">
                <a:tc vMerge="1">
                  <a:txBody>
                    <a:bodyPr/>
                    <a:lstStyle/>
                    <a:p>
                      <a:endParaRPr lang="en-US"/>
                    </a:p>
                  </a:txBody>
                  <a:tcPr/>
                </a:tc>
                <a:tc vMerge="1">
                  <a:txBody>
                    <a:bodyPr/>
                    <a:lstStyle/>
                    <a:p>
                      <a:endParaRPr lang="en-US"/>
                    </a:p>
                  </a:txBody>
                  <a:tcPr/>
                </a:tc>
                <a:tc gridSpan="10">
                  <a:txBody>
                    <a:bodyPr/>
                    <a:lstStyle/>
                    <a:p>
                      <a:pPr marL="0" marR="0" lvl="0" indent="0" algn="ctr" rtl="0">
                        <a:lnSpc>
                          <a:spcPct val="107000"/>
                        </a:lnSpc>
                        <a:spcBef>
                          <a:spcPts val="0"/>
                        </a:spcBef>
                        <a:spcAft>
                          <a:spcPts val="0"/>
                        </a:spcAft>
                        <a:buClr>
                          <a:srgbClr val="000000"/>
                        </a:buClr>
                        <a:buSzPts val="900"/>
                        <a:buFont typeface="Calibri"/>
                        <a:buNone/>
                      </a:pPr>
                      <a:r>
                        <a:rPr lang="en-GB" sz="1200" b="1" i="0" u="none" strike="noStrike" cap="none">
                          <a:solidFill>
                            <a:srgbClr val="000000"/>
                          </a:solidFill>
                          <a:latin typeface="Calibri"/>
                          <a:ea typeface="Calibri"/>
                          <a:cs typeface="Calibri"/>
                          <a:sym typeface="Calibri"/>
                        </a:rPr>
                        <a:t>3.2 Programming-Python</a:t>
                      </a:r>
                      <a:endParaRPr sz="1400" u="none" strike="noStrike" cap="none"/>
                    </a:p>
                  </a:txBody>
                  <a:tcPr marL="45825" marR="4582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4C">
                        <a:alpha val="69411"/>
                      </a:srgb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0005"/>
                  </a:ext>
                </a:extLst>
              </a:tr>
              <a:tr h="349025">
                <a:tc gridSpan="13">
                  <a:txBody>
                    <a:bodyPr/>
                    <a:lstStyle/>
                    <a:p>
                      <a:pPr marL="0" marR="0" lvl="0" indent="0" algn="ctr" rtl="0">
                        <a:lnSpc>
                          <a:spcPct val="107000"/>
                        </a:lnSpc>
                        <a:spcBef>
                          <a:spcPts val="0"/>
                        </a:spcBef>
                        <a:spcAft>
                          <a:spcPts val="0"/>
                        </a:spcAft>
                        <a:buClr>
                          <a:schemeClr val="dk1"/>
                        </a:buClr>
                        <a:buSzPts val="900"/>
                        <a:buFont typeface="Calibri"/>
                        <a:buNone/>
                      </a:pPr>
                      <a:r>
                        <a:rPr lang="en-GB" sz="1200" u="none" strike="noStrike" cap="none" dirty="0"/>
                        <a:t>Digital Literacy and Information Technology will be developed through activities in all units</a:t>
                      </a:r>
                      <a:endParaRPr sz="1200" u="none" strike="noStrike" cap="none" dirty="0"/>
                    </a:p>
                  </a:txBody>
                  <a:tcPr marL="45825" marR="4582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6"/>
                  </a:ext>
                </a:extLst>
              </a:tr>
            </a:tbl>
          </a:graphicData>
        </a:graphic>
      </p:graphicFrame>
      <p:sp>
        <p:nvSpPr>
          <p:cNvPr id="258" name="Google Shape;258;p5"/>
          <p:cNvSpPr txBox="1"/>
          <p:nvPr/>
        </p:nvSpPr>
        <p:spPr>
          <a:xfrm>
            <a:off x="70134" y="-13622"/>
            <a:ext cx="5966823" cy="849724"/>
          </a:xfrm>
          <a:prstGeom prst="rect">
            <a:avLst/>
          </a:prstGeom>
          <a:noFill/>
          <a:ln>
            <a:noFill/>
          </a:ln>
        </p:spPr>
        <p:txBody>
          <a:bodyPr spcFirstLastPara="1" wrap="square" lIns="64275" tIns="32125" rIns="64275" bIns="32125" anchor="t" anchorCtr="0">
            <a:spAutoFit/>
          </a:bodyPr>
          <a:lstStyle/>
          <a:p>
            <a:pPr marL="0" marR="0" lvl="0" indent="0" algn="l" rtl="0">
              <a:lnSpc>
                <a:spcPct val="100000"/>
              </a:lnSpc>
              <a:spcBef>
                <a:spcPts val="0"/>
              </a:spcBef>
              <a:spcAft>
                <a:spcPts val="0"/>
              </a:spcAft>
              <a:buClr>
                <a:srgbClr val="000000"/>
              </a:buClr>
              <a:buSzPts val="1400"/>
              <a:buFont typeface="Century Gothic"/>
              <a:buNone/>
            </a:pPr>
            <a:r>
              <a:rPr lang="en-GB" sz="1100" b="1" i="0" u="sng" strike="noStrike" cap="none" dirty="0">
                <a:solidFill>
                  <a:srgbClr val="000000"/>
                </a:solidFill>
                <a:latin typeface="Century Gothic"/>
                <a:ea typeface="Century Gothic"/>
                <a:cs typeface="Century Gothic"/>
                <a:sym typeface="Century Gothic"/>
              </a:rPr>
              <a:t>BTHCC KS4 Computer Science Curriculum </a:t>
            </a:r>
          </a:p>
          <a:p>
            <a:pPr marL="0" marR="0" lvl="0" indent="0" algn="l" rtl="0">
              <a:lnSpc>
                <a:spcPct val="100000"/>
              </a:lnSpc>
              <a:spcBef>
                <a:spcPts val="0"/>
              </a:spcBef>
              <a:spcAft>
                <a:spcPts val="0"/>
              </a:spcAft>
              <a:buClr>
                <a:srgbClr val="000000"/>
              </a:buClr>
              <a:buSzPts val="1400"/>
              <a:buFont typeface="Century Gothic"/>
              <a:buNone/>
            </a:pPr>
            <a:r>
              <a:rPr lang="en-GB" sz="1000" b="0" i="0" u="none" strike="noStrike" cap="none" dirty="0">
                <a:solidFill>
                  <a:srgbClr val="000000"/>
                </a:solidFill>
                <a:latin typeface="Century Gothic"/>
                <a:ea typeface="Century Gothic"/>
                <a:cs typeface="Century Gothic"/>
                <a:sym typeface="Century Gothic"/>
              </a:rPr>
              <a:t>In Computing we develop innovative future leaders in the digital world who can use computational thinking to solve real world problems. We are dedicated to providing our students with the knowledge and tools to use technology responsibly, safely and ethically. We strive to ensure that the skills and foundations of IT systems help students in their future careers. </a:t>
            </a:r>
            <a:endParaRPr sz="4000" b="0" i="0" u="none" strike="noStrike" cap="none" dirty="0">
              <a:solidFill>
                <a:srgbClr val="000000"/>
              </a:solidFill>
              <a:latin typeface="Gill Sans"/>
              <a:ea typeface="Gill Sans"/>
              <a:cs typeface="Gill Sans"/>
              <a:sym typeface="Gill Sans"/>
            </a:endParaRPr>
          </a:p>
        </p:txBody>
      </p:sp>
      <p:pic>
        <p:nvPicPr>
          <p:cNvPr id="271" name="Google Shape;271;p5"/>
          <p:cNvPicPr preferRelativeResize="0"/>
          <p:nvPr/>
        </p:nvPicPr>
        <p:blipFill rotWithShape="1">
          <a:blip r:embed="rId3">
            <a:alphaModFix/>
          </a:blip>
          <a:srcRect/>
          <a:stretch/>
        </p:blipFill>
        <p:spPr>
          <a:xfrm>
            <a:off x="950033" y="4839677"/>
            <a:ext cx="3922131" cy="2018323"/>
          </a:xfrm>
          <a:prstGeom prst="rect">
            <a:avLst/>
          </a:prstGeom>
          <a:noFill/>
          <a:ln>
            <a:noFill/>
          </a:ln>
        </p:spPr>
      </p:pic>
      <p:pic>
        <p:nvPicPr>
          <p:cNvPr id="272" name="Google Shape;272;p5"/>
          <p:cNvPicPr preferRelativeResize="0"/>
          <p:nvPr/>
        </p:nvPicPr>
        <p:blipFill rotWithShape="1">
          <a:blip r:embed="rId4">
            <a:alphaModFix/>
          </a:blip>
          <a:srcRect/>
          <a:stretch/>
        </p:blipFill>
        <p:spPr>
          <a:xfrm>
            <a:off x="6692319" y="4827891"/>
            <a:ext cx="4654004" cy="2014672"/>
          </a:xfrm>
          <a:prstGeom prst="rect">
            <a:avLst/>
          </a:prstGeom>
          <a:noFill/>
          <a:ln>
            <a:noFill/>
          </a:ln>
        </p:spPr>
      </p:pic>
      <p:graphicFrame>
        <p:nvGraphicFramePr>
          <p:cNvPr id="273" name="Google Shape;273;p5"/>
          <p:cNvGraphicFramePr/>
          <p:nvPr/>
        </p:nvGraphicFramePr>
        <p:xfrm>
          <a:off x="6036957" y="44650"/>
          <a:ext cx="5989475" cy="748284"/>
        </p:xfrm>
        <a:graphic>
          <a:graphicData uri="http://schemas.openxmlformats.org/drawingml/2006/table">
            <a:tbl>
              <a:tblPr>
                <a:noFill/>
              </a:tblPr>
              <a:tblGrid>
                <a:gridCol w="3184375">
                  <a:extLst>
                    <a:ext uri="{9D8B030D-6E8A-4147-A177-3AD203B41FA5}">
                      <a16:colId xmlns:a16="http://schemas.microsoft.com/office/drawing/2014/main" val="20000"/>
                    </a:ext>
                  </a:extLst>
                </a:gridCol>
                <a:gridCol w="2805100">
                  <a:extLst>
                    <a:ext uri="{9D8B030D-6E8A-4147-A177-3AD203B41FA5}">
                      <a16:colId xmlns:a16="http://schemas.microsoft.com/office/drawing/2014/main" val="20001"/>
                    </a:ext>
                  </a:extLst>
                </a:gridCol>
              </a:tblGrid>
              <a:tr h="172675">
                <a:tc>
                  <a:txBody>
                    <a:bodyPr/>
                    <a:lstStyle/>
                    <a:p>
                      <a:pPr marL="0" marR="0" lvl="0" indent="0" algn="ctr" rtl="0">
                        <a:lnSpc>
                          <a:spcPct val="107000"/>
                        </a:lnSpc>
                        <a:spcBef>
                          <a:spcPts val="0"/>
                        </a:spcBef>
                        <a:spcAft>
                          <a:spcPts val="0"/>
                        </a:spcAft>
                        <a:buClr>
                          <a:srgbClr val="000000"/>
                        </a:buClr>
                        <a:buSzPts val="900"/>
                        <a:buFont typeface="Calibri"/>
                        <a:buNone/>
                      </a:pPr>
                      <a:r>
                        <a:rPr lang="en-GB" sz="1200" b="1" i="0" u="none" strike="noStrike" cap="none">
                          <a:solidFill>
                            <a:srgbClr val="000000"/>
                          </a:solidFill>
                          <a:latin typeface="Calibri"/>
                          <a:ea typeface="Calibri"/>
                          <a:cs typeface="Calibri"/>
                          <a:sym typeface="Calibri"/>
                        </a:rPr>
                        <a:t>Computational Thinking </a:t>
                      </a:r>
                      <a:endParaRPr sz="4400"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0000">
                        <a:alpha val="69411"/>
                      </a:srgbClr>
                    </a:solidFill>
                  </a:tcPr>
                </a:tc>
                <a:tc>
                  <a:txBody>
                    <a:bodyPr/>
                    <a:lstStyle/>
                    <a:p>
                      <a:pPr marL="0" marR="0" lvl="0" indent="0" algn="ctr" rtl="0">
                        <a:lnSpc>
                          <a:spcPct val="100000"/>
                        </a:lnSpc>
                        <a:spcBef>
                          <a:spcPts val="0"/>
                        </a:spcBef>
                        <a:spcAft>
                          <a:spcPts val="0"/>
                        </a:spcAft>
                        <a:buClr>
                          <a:srgbClr val="000000"/>
                        </a:buClr>
                        <a:buSzPts val="900"/>
                        <a:buFont typeface="Calibri"/>
                        <a:buNone/>
                      </a:pPr>
                      <a:r>
                        <a:rPr lang="en-GB" sz="1200" b="1" i="0" u="none" strike="noStrike" cap="none">
                          <a:solidFill>
                            <a:srgbClr val="000000"/>
                          </a:solidFill>
                          <a:latin typeface="Calibri"/>
                          <a:ea typeface="Calibri"/>
                          <a:cs typeface="Calibri"/>
                          <a:sym typeface="Calibri"/>
                        </a:rPr>
                        <a:t>Computer Systems </a:t>
                      </a:r>
                      <a:endParaRPr sz="4400"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7AE67D">
                        <a:alpha val="69411"/>
                      </a:srgbClr>
                    </a:solidFill>
                  </a:tcPr>
                </a:tc>
                <a:extLst>
                  <a:ext uri="{0D108BD9-81ED-4DB2-BD59-A6C34878D82A}">
                    <a16:rowId xmlns:a16="http://schemas.microsoft.com/office/drawing/2014/main" val="10000"/>
                  </a:ext>
                </a:extLst>
              </a:tr>
              <a:tr h="171450">
                <a:tc>
                  <a:txBody>
                    <a:bodyPr/>
                    <a:lstStyle/>
                    <a:p>
                      <a:pPr marL="0" marR="0" lvl="0" indent="0" algn="ctr" rtl="0">
                        <a:lnSpc>
                          <a:spcPct val="107000"/>
                        </a:lnSpc>
                        <a:spcBef>
                          <a:spcPts val="0"/>
                        </a:spcBef>
                        <a:spcAft>
                          <a:spcPts val="0"/>
                        </a:spcAft>
                        <a:buClr>
                          <a:srgbClr val="000000"/>
                        </a:buClr>
                        <a:buSzPts val="900"/>
                        <a:buFont typeface="Calibri"/>
                        <a:buNone/>
                      </a:pPr>
                      <a:r>
                        <a:rPr lang="en-GB" sz="1200" b="1" i="0" u="none" strike="noStrike" cap="none">
                          <a:solidFill>
                            <a:srgbClr val="000000"/>
                          </a:solidFill>
                          <a:latin typeface="Calibri"/>
                          <a:ea typeface="Calibri"/>
                          <a:cs typeface="Calibri"/>
                          <a:sym typeface="Calibri"/>
                        </a:rPr>
                        <a:t>Programming </a:t>
                      </a:r>
                      <a:endParaRPr sz="4400"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00">
                        <a:alpha val="69411"/>
                      </a:srgbClr>
                    </a:solidFill>
                  </a:tcPr>
                </a:tc>
                <a:tc>
                  <a:txBody>
                    <a:bodyPr/>
                    <a:lstStyle/>
                    <a:p>
                      <a:pPr marL="0" marR="0" lvl="0" indent="0" algn="ctr" rtl="0">
                        <a:lnSpc>
                          <a:spcPct val="100000"/>
                        </a:lnSpc>
                        <a:spcBef>
                          <a:spcPts val="0"/>
                        </a:spcBef>
                        <a:spcAft>
                          <a:spcPts val="0"/>
                        </a:spcAft>
                        <a:buClr>
                          <a:srgbClr val="000000"/>
                        </a:buClr>
                        <a:buSzPts val="900"/>
                        <a:buFont typeface="Calibri"/>
                        <a:buNone/>
                      </a:pPr>
                      <a:r>
                        <a:rPr lang="en-GB" sz="1200" b="1" i="0" u="none" strike="noStrike" cap="none">
                          <a:solidFill>
                            <a:srgbClr val="000000"/>
                          </a:solidFill>
                          <a:latin typeface="Calibri"/>
                          <a:ea typeface="Calibri"/>
                          <a:cs typeface="Calibri"/>
                          <a:sym typeface="Calibri"/>
                        </a:rPr>
                        <a:t>Network and communication </a:t>
                      </a:r>
                      <a:endParaRPr sz="4400"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61A1">
                        <a:alpha val="69411"/>
                      </a:srgbClr>
                    </a:solidFill>
                  </a:tcPr>
                </a:tc>
                <a:extLst>
                  <a:ext uri="{0D108BD9-81ED-4DB2-BD59-A6C34878D82A}">
                    <a16:rowId xmlns:a16="http://schemas.microsoft.com/office/drawing/2014/main" val="10001"/>
                  </a:ext>
                </a:extLst>
              </a:tr>
              <a:tr h="172675">
                <a:tc>
                  <a:txBody>
                    <a:bodyPr/>
                    <a:lstStyle/>
                    <a:p>
                      <a:pPr marL="0" marR="0" lvl="0" indent="0" algn="ctr" rtl="0">
                        <a:lnSpc>
                          <a:spcPct val="107000"/>
                        </a:lnSpc>
                        <a:spcBef>
                          <a:spcPts val="0"/>
                        </a:spcBef>
                        <a:spcAft>
                          <a:spcPts val="0"/>
                        </a:spcAft>
                        <a:buClr>
                          <a:srgbClr val="000000"/>
                        </a:buClr>
                        <a:buSzPts val="900"/>
                        <a:buFont typeface="Calibri"/>
                        <a:buNone/>
                      </a:pPr>
                      <a:r>
                        <a:rPr lang="en-GB" sz="1200" b="1" i="0" u="none" strike="noStrike" cap="none">
                          <a:solidFill>
                            <a:srgbClr val="000000"/>
                          </a:solidFill>
                          <a:latin typeface="Calibri"/>
                          <a:ea typeface="Calibri"/>
                          <a:cs typeface="Calibri"/>
                          <a:sym typeface="Calibri"/>
                        </a:rPr>
                        <a:t>Data representation </a:t>
                      </a:r>
                      <a:endParaRPr sz="4400"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8FAADC">
                        <a:alpha val="69411"/>
                      </a:srgbClr>
                    </a:solidFill>
                  </a:tcPr>
                </a:tc>
                <a:tc>
                  <a:txBody>
                    <a:bodyPr/>
                    <a:lstStyle/>
                    <a:p>
                      <a:pPr marL="0" marR="0" lvl="0" indent="0" algn="ctr" rtl="0">
                        <a:lnSpc>
                          <a:spcPct val="100000"/>
                        </a:lnSpc>
                        <a:spcBef>
                          <a:spcPts val="0"/>
                        </a:spcBef>
                        <a:spcAft>
                          <a:spcPts val="0"/>
                        </a:spcAft>
                        <a:buClr>
                          <a:schemeClr val="dk1"/>
                        </a:buClr>
                        <a:buSzPts val="900"/>
                        <a:buFont typeface="Calibri"/>
                        <a:buNone/>
                      </a:pPr>
                      <a:r>
                        <a:rPr lang="en-GB" sz="1200" b="1" i="0" u="none" strike="noStrike" cap="none">
                          <a:solidFill>
                            <a:schemeClr val="dk1"/>
                          </a:solidFill>
                          <a:latin typeface="Calibri"/>
                          <a:ea typeface="Calibri"/>
                          <a:cs typeface="Calibri"/>
                          <a:sym typeface="Calibri"/>
                        </a:rPr>
                        <a:t> Cyber security </a:t>
                      </a:r>
                      <a:endParaRPr sz="4400"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C000">
                        <a:alpha val="69411"/>
                      </a:srgbClr>
                    </a:solidFill>
                  </a:tcPr>
                </a:tc>
                <a:extLst>
                  <a:ext uri="{0D108BD9-81ED-4DB2-BD59-A6C34878D82A}">
                    <a16:rowId xmlns:a16="http://schemas.microsoft.com/office/drawing/2014/main" val="10002"/>
                  </a:ext>
                </a:extLst>
              </a:tr>
              <a:tr h="171450">
                <a:tc>
                  <a:txBody>
                    <a:bodyPr/>
                    <a:lstStyle/>
                    <a:p>
                      <a:pPr marL="0" marR="0" lvl="0" indent="0" algn="ctr" rtl="0">
                        <a:lnSpc>
                          <a:spcPct val="107000"/>
                        </a:lnSpc>
                        <a:spcBef>
                          <a:spcPts val="0"/>
                        </a:spcBef>
                        <a:spcAft>
                          <a:spcPts val="0"/>
                        </a:spcAft>
                        <a:buClr>
                          <a:schemeClr val="dk1"/>
                        </a:buClr>
                        <a:buSzPts val="900"/>
                        <a:buFont typeface="Calibri"/>
                        <a:buNone/>
                      </a:pPr>
                      <a:r>
                        <a:rPr lang="en-GB" sz="1200" b="1" i="0" u="none" strike="noStrike" cap="none">
                          <a:solidFill>
                            <a:schemeClr val="dk1"/>
                          </a:solidFill>
                          <a:latin typeface="Calibri"/>
                          <a:ea typeface="Calibri"/>
                          <a:cs typeface="Calibri"/>
                          <a:sym typeface="Calibri"/>
                        </a:rPr>
                        <a:t>Digital Literacy</a:t>
                      </a:r>
                      <a:endParaRPr sz="1200"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CC66FF">
                        <a:alpha val="69411"/>
                      </a:srgbClr>
                    </a:solidFill>
                  </a:tcPr>
                </a:tc>
                <a:tc>
                  <a:txBody>
                    <a:bodyPr/>
                    <a:lstStyle/>
                    <a:p>
                      <a:pPr marL="0" marR="0" lvl="0" indent="0" algn="ctr" rtl="0">
                        <a:lnSpc>
                          <a:spcPct val="100000"/>
                        </a:lnSpc>
                        <a:spcBef>
                          <a:spcPts val="0"/>
                        </a:spcBef>
                        <a:spcAft>
                          <a:spcPts val="0"/>
                        </a:spcAft>
                        <a:buClr>
                          <a:schemeClr val="dk1"/>
                        </a:buClr>
                        <a:buSzPts val="900"/>
                        <a:buFont typeface="Calibri"/>
                        <a:buNone/>
                      </a:pPr>
                      <a:r>
                        <a:rPr lang="en-GB" sz="1200" b="1" i="0" u="none" strike="noStrike" cap="none">
                          <a:solidFill>
                            <a:schemeClr val="dk1"/>
                          </a:solidFill>
                          <a:latin typeface="Calibri"/>
                          <a:ea typeface="Calibri"/>
                          <a:cs typeface="Calibri"/>
                          <a:sym typeface="Calibri"/>
                        </a:rPr>
                        <a:t>Information Technology</a:t>
                      </a:r>
                      <a:endParaRPr sz="1200" b="1"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FFFF">
                        <a:alpha val="69411"/>
                      </a:srgbClr>
                    </a:solidFill>
                  </a:tcPr>
                </a:tc>
                <a:extLst>
                  <a:ext uri="{0D108BD9-81ED-4DB2-BD59-A6C34878D82A}">
                    <a16:rowId xmlns:a16="http://schemas.microsoft.com/office/drawing/2014/main" val="10003"/>
                  </a:ext>
                </a:extLst>
              </a:tr>
            </a:tbl>
          </a:graphicData>
        </a:graphic>
      </p:graphicFrame>
      <p:pic>
        <p:nvPicPr>
          <p:cNvPr id="299" name="Google Shape;299;p5"/>
          <p:cNvPicPr preferRelativeResize="0"/>
          <p:nvPr/>
        </p:nvPicPr>
        <p:blipFill rotWithShape="1">
          <a:blip r:embed="rId5">
            <a:alphaModFix/>
          </a:blip>
          <a:srcRect l="3967" t="69980" r="86601" b="1935"/>
          <a:stretch/>
        </p:blipFill>
        <p:spPr>
          <a:xfrm>
            <a:off x="7358086" y="3800082"/>
            <a:ext cx="242218" cy="228823"/>
          </a:xfrm>
          <a:prstGeom prst="rect">
            <a:avLst/>
          </a:prstGeom>
          <a:noFill/>
          <a:ln>
            <a:noFill/>
          </a:ln>
        </p:spPr>
      </p:pic>
      <p:pic>
        <p:nvPicPr>
          <p:cNvPr id="300" name="Google Shape;300;p5"/>
          <p:cNvPicPr preferRelativeResize="0"/>
          <p:nvPr/>
        </p:nvPicPr>
        <p:blipFill rotWithShape="1">
          <a:blip r:embed="rId6">
            <a:alphaModFix/>
          </a:blip>
          <a:srcRect l="69975" t="76450" r="20729" b="3287"/>
          <a:stretch/>
        </p:blipFill>
        <p:spPr>
          <a:xfrm>
            <a:off x="7695673" y="3817474"/>
            <a:ext cx="270217" cy="226816"/>
          </a:xfrm>
          <a:prstGeom prst="rect">
            <a:avLst/>
          </a:prstGeom>
          <a:noFill/>
          <a:ln>
            <a:noFill/>
          </a:ln>
        </p:spPr>
      </p:pic>
      <p:pic>
        <p:nvPicPr>
          <p:cNvPr id="301" name="Google Shape;301;p5"/>
          <p:cNvPicPr preferRelativeResize="0"/>
          <p:nvPr/>
        </p:nvPicPr>
        <p:blipFill rotWithShape="1">
          <a:blip r:embed="rId5">
            <a:alphaModFix/>
          </a:blip>
          <a:srcRect l="3967" t="69980" r="86601" b="1935"/>
          <a:stretch/>
        </p:blipFill>
        <p:spPr>
          <a:xfrm>
            <a:off x="7365779" y="4121015"/>
            <a:ext cx="242218" cy="228823"/>
          </a:xfrm>
          <a:prstGeom prst="rect">
            <a:avLst/>
          </a:prstGeom>
          <a:noFill/>
          <a:ln>
            <a:noFill/>
          </a:ln>
        </p:spPr>
      </p:pic>
      <p:pic>
        <p:nvPicPr>
          <p:cNvPr id="302" name="Google Shape;302;p5"/>
          <p:cNvPicPr preferRelativeResize="0"/>
          <p:nvPr/>
        </p:nvPicPr>
        <p:blipFill rotWithShape="1">
          <a:blip r:embed="rId6">
            <a:alphaModFix/>
          </a:blip>
          <a:srcRect l="69975" t="76450" r="20729" b="3287"/>
          <a:stretch/>
        </p:blipFill>
        <p:spPr>
          <a:xfrm>
            <a:off x="7703366" y="4138407"/>
            <a:ext cx="270217" cy="226816"/>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graphicFrame>
        <p:nvGraphicFramePr>
          <p:cNvPr id="103" name="Google Shape;103;p3"/>
          <p:cNvGraphicFramePr/>
          <p:nvPr/>
        </p:nvGraphicFramePr>
        <p:xfrm>
          <a:off x="3713495" y="3614037"/>
          <a:ext cx="821100" cy="476125"/>
        </p:xfrm>
        <a:graphic>
          <a:graphicData uri="http://schemas.openxmlformats.org/drawingml/2006/table">
            <a:tbl>
              <a:tblPr>
                <a:noFill/>
              </a:tblPr>
              <a:tblGrid>
                <a:gridCol w="410375">
                  <a:extLst>
                    <a:ext uri="{9D8B030D-6E8A-4147-A177-3AD203B41FA5}">
                      <a16:colId xmlns:a16="http://schemas.microsoft.com/office/drawing/2014/main" val="20000"/>
                    </a:ext>
                  </a:extLst>
                </a:gridCol>
                <a:gridCol w="410725">
                  <a:extLst>
                    <a:ext uri="{9D8B030D-6E8A-4147-A177-3AD203B41FA5}">
                      <a16:colId xmlns:a16="http://schemas.microsoft.com/office/drawing/2014/main" val="20001"/>
                    </a:ext>
                  </a:extLst>
                </a:gridCol>
              </a:tblGrid>
              <a:tr h="476125">
                <a:tc>
                  <a:txBody>
                    <a:bodyPr/>
                    <a:lstStyle/>
                    <a:p>
                      <a:pPr marL="0" marR="0" lvl="0" indent="0" algn="ctr" rtl="0">
                        <a:lnSpc>
                          <a:spcPct val="107000"/>
                        </a:lnSpc>
                        <a:spcBef>
                          <a:spcPts val="0"/>
                        </a:spcBef>
                        <a:spcAft>
                          <a:spcPts val="0"/>
                        </a:spcAft>
                        <a:buClr>
                          <a:schemeClr val="dk1"/>
                        </a:buClr>
                        <a:buSzPts val="900"/>
                        <a:buFont typeface="Calibri"/>
                        <a:buNone/>
                      </a:pPr>
                      <a:endParaRPr sz="600" u="none" strike="noStrike" cap="none"/>
                    </a:p>
                  </a:txBody>
                  <a:tcPr marL="45825" marR="45825" marT="0" marB="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00FFFF">
                        <a:alpha val="69411"/>
                      </a:srgbClr>
                    </a:solidFill>
                  </a:tcPr>
                </a:tc>
                <a:tc>
                  <a:txBody>
                    <a:bodyPr/>
                    <a:lstStyle/>
                    <a:p>
                      <a:pPr marL="0" marR="0" lvl="0" indent="0" algn="ctr" rtl="0">
                        <a:lnSpc>
                          <a:spcPct val="107000"/>
                        </a:lnSpc>
                        <a:spcBef>
                          <a:spcPts val="0"/>
                        </a:spcBef>
                        <a:spcAft>
                          <a:spcPts val="0"/>
                        </a:spcAft>
                        <a:buClr>
                          <a:schemeClr val="dk1"/>
                        </a:buClr>
                        <a:buSzPts val="900"/>
                        <a:buFont typeface="Calibri"/>
                        <a:buNone/>
                      </a:pPr>
                      <a:endParaRPr sz="600" b="0" u="none" strike="noStrike" cap="none"/>
                    </a:p>
                  </a:txBody>
                  <a:tcPr marL="45825" marR="45825" marT="0" marB="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4C">
                        <a:alpha val="69411"/>
                      </a:srgbClr>
                    </a:solidFill>
                  </a:tcPr>
                </a:tc>
                <a:extLst>
                  <a:ext uri="{0D108BD9-81ED-4DB2-BD59-A6C34878D82A}">
                    <a16:rowId xmlns:a16="http://schemas.microsoft.com/office/drawing/2014/main" val="10000"/>
                  </a:ext>
                </a:extLst>
              </a:tr>
            </a:tbl>
          </a:graphicData>
        </a:graphic>
      </p:graphicFrame>
      <p:graphicFrame>
        <p:nvGraphicFramePr>
          <p:cNvPr id="107" name="Google Shape;107;p3"/>
          <p:cNvGraphicFramePr/>
          <p:nvPr>
            <p:extLst>
              <p:ext uri="{D42A27DB-BD31-4B8C-83A1-F6EECF244321}">
                <p14:modId xmlns:p14="http://schemas.microsoft.com/office/powerpoint/2010/main" val="1376889731"/>
              </p:ext>
            </p:extLst>
          </p:nvPr>
        </p:nvGraphicFramePr>
        <p:xfrm>
          <a:off x="5948197" y="649904"/>
          <a:ext cx="5989475" cy="1957896"/>
        </p:xfrm>
        <a:graphic>
          <a:graphicData uri="http://schemas.openxmlformats.org/drawingml/2006/table">
            <a:tbl>
              <a:tblPr>
                <a:noFill/>
              </a:tblPr>
              <a:tblGrid>
                <a:gridCol w="3184375">
                  <a:extLst>
                    <a:ext uri="{9D8B030D-6E8A-4147-A177-3AD203B41FA5}">
                      <a16:colId xmlns:a16="http://schemas.microsoft.com/office/drawing/2014/main" val="20000"/>
                    </a:ext>
                  </a:extLst>
                </a:gridCol>
                <a:gridCol w="2805100">
                  <a:extLst>
                    <a:ext uri="{9D8B030D-6E8A-4147-A177-3AD203B41FA5}">
                      <a16:colId xmlns:a16="http://schemas.microsoft.com/office/drawing/2014/main" val="20001"/>
                    </a:ext>
                  </a:extLst>
                </a:gridCol>
              </a:tblGrid>
              <a:tr h="491193">
                <a:tc>
                  <a:txBody>
                    <a:bodyPr/>
                    <a:lstStyle/>
                    <a:p>
                      <a:pPr marL="0" marR="0" lvl="0" indent="0" algn="ctr" rtl="0">
                        <a:lnSpc>
                          <a:spcPct val="107000"/>
                        </a:lnSpc>
                        <a:spcBef>
                          <a:spcPts val="0"/>
                        </a:spcBef>
                        <a:spcAft>
                          <a:spcPts val="0"/>
                        </a:spcAft>
                        <a:buClr>
                          <a:srgbClr val="000000"/>
                        </a:buClr>
                        <a:buSzPts val="900"/>
                        <a:buFont typeface="Calibri"/>
                        <a:buNone/>
                      </a:pPr>
                      <a:r>
                        <a:rPr lang="en-GB" sz="1600" b="1" i="0" u="none" strike="noStrike" cap="none" dirty="0">
                          <a:solidFill>
                            <a:srgbClr val="000000"/>
                          </a:solidFill>
                          <a:latin typeface="Calibri"/>
                          <a:ea typeface="Calibri"/>
                          <a:cs typeface="Calibri"/>
                          <a:sym typeface="Calibri"/>
                        </a:rPr>
                        <a:t>Computational Thinking </a:t>
                      </a:r>
                      <a:endParaRPr sz="5400" u="none" strike="noStrike" cap="none" dirty="0"/>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0000">
                        <a:alpha val="69411"/>
                      </a:srgbClr>
                    </a:solidFill>
                  </a:tcPr>
                </a:tc>
                <a:tc>
                  <a:txBody>
                    <a:bodyPr/>
                    <a:lstStyle/>
                    <a:p>
                      <a:pPr marL="0" marR="0" lvl="0" indent="0" algn="ctr" rtl="0">
                        <a:lnSpc>
                          <a:spcPct val="100000"/>
                        </a:lnSpc>
                        <a:spcBef>
                          <a:spcPts val="0"/>
                        </a:spcBef>
                        <a:spcAft>
                          <a:spcPts val="0"/>
                        </a:spcAft>
                        <a:buClr>
                          <a:srgbClr val="000000"/>
                        </a:buClr>
                        <a:buSzPts val="900"/>
                        <a:buFont typeface="Calibri"/>
                        <a:buNone/>
                      </a:pPr>
                      <a:r>
                        <a:rPr lang="en-GB" sz="1600" b="1" i="0" u="none" strike="noStrike" cap="none">
                          <a:solidFill>
                            <a:srgbClr val="000000"/>
                          </a:solidFill>
                          <a:latin typeface="Calibri"/>
                          <a:ea typeface="Calibri"/>
                          <a:cs typeface="Calibri"/>
                          <a:sym typeface="Calibri"/>
                        </a:rPr>
                        <a:t>Computer Systems </a:t>
                      </a:r>
                      <a:endParaRPr sz="5400"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7AE67D">
                        <a:alpha val="69411"/>
                      </a:srgbClr>
                    </a:solidFill>
                  </a:tcPr>
                </a:tc>
                <a:extLst>
                  <a:ext uri="{0D108BD9-81ED-4DB2-BD59-A6C34878D82A}">
                    <a16:rowId xmlns:a16="http://schemas.microsoft.com/office/drawing/2014/main" val="10000"/>
                  </a:ext>
                </a:extLst>
              </a:tr>
              <a:tr h="487755">
                <a:tc>
                  <a:txBody>
                    <a:bodyPr/>
                    <a:lstStyle/>
                    <a:p>
                      <a:pPr marL="0" marR="0" lvl="0" indent="0" algn="ctr" rtl="0">
                        <a:lnSpc>
                          <a:spcPct val="107000"/>
                        </a:lnSpc>
                        <a:spcBef>
                          <a:spcPts val="0"/>
                        </a:spcBef>
                        <a:spcAft>
                          <a:spcPts val="0"/>
                        </a:spcAft>
                        <a:buClr>
                          <a:srgbClr val="000000"/>
                        </a:buClr>
                        <a:buSzPts val="900"/>
                        <a:buFont typeface="Calibri"/>
                        <a:buNone/>
                      </a:pPr>
                      <a:r>
                        <a:rPr lang="en-GB" sz="1600" b="1" i="0" u="none" strike="noStrike" cap="none" dirty="0">
                          <a:solidFill>
                            <a:srgbClr val="000000"/>
                          </a:solidFill>
                          <a:latin typeface="Calibri"/>
                          <a:ea typeface="Calibri"/>
                          <a:cs typeface="Calibri"/>
                          <a:sym typeface="Calibri"/>
                        </a:rPr>
                        <a:t>Programming </a:t>
                      </a:r>
                      <a:endParaRPr sz="5400" u="none" strike="noStrike" cap="none" dirty="0"/>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00">
                        <a:alpha val="69411"/>
                      </a:srgbClr>
                    </a:solidFill>
                  </a:tcPr>
                </a:tc>
                <a:tc>
                  <a:txBody>
                    <a:bodyPr/>
                    <a:lstStyle/>
                    <a:p>
                      <a:pPr marL="0" marR="0" lvl="0" indent="0" algn="ctr" rtl="0">
                        <a:lnSpc>
                          <a:spcPct val="100000"/>
                        </a:lnSpc>
                        <a:spcBef>
                          <a:spcPts val="0"/>
                        </a:spcBef>
                        <a:spcAft>
                          <a:spcPts val="0"/>
                        </a:spcAft>
                        <a:buClr>
                          <a:srgbClr val="000000"/>
                        </a:buClr>
                        <a:buSzPts val="900"/>
                        <a:buFont typeface="Calibri"/>
                        <a:buNone/>
                      </a:pPr>
                      <a:r>
                        <a:rPr lang="en-GB" sz="1600" b="1" i="0" u="none" strike="noStrike" cap="none" dirty="0">
                          <a:solidFill>
                            <a:srgbClr val="000000"/>
                          </a:solidFill>
                          <a:latin typeface="Calibri"/>
                          <a:ea typeface="Calibri"/>
                          <a:cs typeface="Calibri"/>
                          <a:sym typeface="Calibri"/>
                        </a:rPr>
                        <a:t>Network and communication </a:t>
                      </a:r>
                      <a:endParaRPr sz="5400" u="none" strike="noStrike" cap="none" dirty="0"/>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61A1">
                        <a:alpha val="69411"/>
                      </a:srgbClr>
                    </a:solidFill>
                  </a:tcPr>
                </a:tc>
                <a:extLst>
                  <a:ext uri="{0D108BD9-81ED-4DB2-BD59-A6C34878D82A}">
                    <a16:rowId xmlns:a16="http://schemas.microsoft.com/office/drawing/2014/main" val="10001"/>
                  </a:ext>
                </a:extLst>
              </a:tr>
              <a:tr h="491193">
                <a:tc>
                  <a:txBody>
                    <a:bodyPr/>
                    <a:lstStyle/>
                    <a:p>
                      <a:pPr marL="0" marR="0" lvl="0" indent="0" algn="ctr" rtl="0">
                        <a:lnSpc>
                          <a:spcPct val="107000"/>
                        </a:lnSpc>
                        <a:spcBef>
                          <a:spcPts val="0"/>
                        </a:spcBef>
                        <a:spcAft>
                          <a:spcPts val="0"/>
                        </a:spcAft>
                        <a:buClr>
                          <a:srgbClr val="000000"/>
                        </a:buClr>
                        <a:buSzPts val="900"/>
                        <a:buFont typeface="Calibri"/>
                        <a:buNone/>
                      </a:pPr>
                      <a:r>
                        <a:rPr lang="en-GB" sz="1600" b="1" i="0" u="none" strike="noStrike" cap="none">
                          <a:solidFill>
                            <a:srgbClr val="000000"/>
                          </a:solidFill>
                          <a:latin typeface="Calibri"/>
                          <a:ea typeface="Calibri"/>
                          <a:cs typeface="Calibri"/>
                          <a:sym typeface="Calibri"/>
                        </a:rPr>
                        <a:t>Data representation </a:t>
                      </a:r>
                      <a:endParaRPr sz="5400"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8FAADC">
                        <a:alpha val="69411"/>
                      </a:srgbClr>
                    </a:solidFill>
                  </a:tcPr>
                </a:tc>
                <a:tc>
                  <a:txBody>
                    <a:bodyPr/>
                    <a:lstStyle/>
                    <a:p>
                      <a:pPr marL="0" marR="0" lvl="0" indent="0" algn="ctr" rtl="0">
                        <a:lnSpc>
                          <a:spcPct val="100000"/>
                        </a:lnSpc>
                        <a:spcBef>
                          <a:spcPts val="0"/>
                        </a:spcBef>
                        <a:spcAft>
                          <a:spcPts val="0"/>
                        </a:spcAft>
                        <a:buClr>
                          <a:schemeClr val="dk1"/>
                        </a:buClr>
                        <a:buSzPts val="900"/>
                        <a:buFont typeface="Calibri"/>
                        <a:buNone/>
                      </a:pPr>
                      <a:r>
                        <a:rPr lang="en-GB" sz="1600" b="1" i="0" u="none" strike="noStrike" cap="none" dirty="0">
                          <a:solidFill>
                            <a:schemeClr val="dk1"/>
                          </a:solidFill>
                          <a:latin typeface="Calibri"/>
                          <a:ea typeface="Calibri"/>
                          <a:cs typeface="Calibri"/>
                          <a:sym typeface="Calibri"/>
                        </a:rPr>
                        <a:t> Cyber security </a:t>
                      </a:r>
                      <a:endParaRPr sz="5400" u="none" strike="noStrike" cap="none" dirty="0"/>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C000">
                        <a:alpha val="69411"/>
                      </a:srgbClr>
                    </a:solidFill>
                  </a:tcPr>
                </a:tc>
                <a:extLst>
                  <a:ext uri="{0D108BD9-81ED-4DB2-BD59-A6C34878D82A}">
                    <a16:rowId xmlns:a16="http://schemas.microsoft.com/office/drawing/2014/main" val="10002"/>
                  </a:ext>
                </a:extLst>
              </a:tr>
              <a:tr h="487755">
                <a:tc>
                  <a:txBody>
                    <a:bodyPr/>
                    <a:lstStyle/>
                    <a:p>
                      <a:pPr marL="0" marR="0" lvl="0" indent="0" algn="ctr" rtl="0">
                        <a:lnSpc>
                          <a:spcPct val="107000"/>
                        </a:lnSpc>
                        <a:spcBef>
                          <a:spcPts val="0"/>
                        </a:spcBef>
                        <a:spcAft>
                          <a:spcPts val="0"/>
                        </a:spcAft>
                        <a:buClr>
                          <a:schemeClr val="dk1"/>
                        </a:buClr>
                        <a:buSzPts val="900"/>
                        <a:buFont typeface="Calibri"/>
                        <a:buNone/>
                      </a:pPr>
                      <a:r>
                        <a:rPr lang="en-GB" sz="1600" b="1" i="0" u="none" strike="noStrike" cap="none">
                          <a:solidFill>
                            <a:schemeClr val="dk1"/>
                          </a:solidFill>
                          <a:latin typeface="Calibri"/>
                          <a:ea typeface="Calibri"/>
                          <a:cs typeface="Calibri"/>
                          <a:sym typeface="Calibri"/>
                        </a:rPr>
                        <a:t>Digital Literacy</a:t>
                      </a:r>
                      <a:endParaRPr sz="1600"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CC66FF">
                        <a:alpha val="69411"/>
                      </a:srgbClr>
                    </a:solidFill>
                  </a:tcPr>
                </a:tc>
                <a:tc>
                  <a:txBody>
                    <a:bodyPr/>
                    <a:lstStyle/>
                    <a:p>
                      <a:pPr marL="0" marR="0" lvl="0" indent="0" algn="ctr" rtl="0">
                        <a:lnSpc>
                          <a:spcPct val="100000"/>
                        </a:lnSpc>
                        <a:spcBef>
                          <a:spcPts val="0"/>
                        </a:spcBef>
                        <a:spcAft>
                          <a:spcPts val="0"/>
                        </a:spcAft>
                        <a:buClr>
                          <a:schemeClr val="dk1"/>
                        </a:buClr>
                        <a:buSzPts val="900"/>
                        <a:buFont typeface="Calibri"/>
                        <a:buNone/>
                      </a:pPr>
                      <a:r>
                        <a:rPr lang="en-GB" sz="1600" b="1" i="0" u="none" strike="noStrike" cap="none" dirty="0">
                          <a:solidFill>
                            <a:schemeClr val="dk1"/>
                          </a:solidFill>
                          <a:latin typeface="Calibri"/>
                          <a:ea typeface="Calibri"/>
                          <a:cs typeface="Calibri"/>
                          <a:sym typeface="Calibri"/>
                        </a:rPr>
                        <a:t>Information Technology</a:t>
                      </a:r>
                      <a:endParaRPr sz="1600" b="1" u="none" strike="noStrike" cap="none" dirty="0"/>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FFFF">
                        <a:alpha val="69411"/>
                      </a:srgbClr>
                    </a:solidFill>
                  </a:tcPr>
                </a:tc>
                <a:extLst>
                  <a:ext uri="{0D108BD9-81ED-4DB2-BD59-A6C34878D82A}">
                    <a16:rowId xmlns:a16="http://schemas.microsoft.com/office/drawing/2014/main" val="10003"/>
                  </a:ext>
                </a:extLst>
              </a:tr>
            </a:tbl>
          </a:graphicData>
        </a:graphic>
      </p:graphicFrame>
      <p:graphicFrame>
        <p:nvGraphicFramePr>
          <p:cNvPr id="108" name="Google Shape;108;p3"/>
          <p:cNvGraphicFramePr/>
          <p:nvPr/>
        </p:nvGraphicFramePr>
        <p:xfrm>
          <a:off x="200517" y="4478878"/>
          <a:ext cx="11801525" cy="139256"/>
        </p:xfrm>
        <a:graphic>
          <a:graphicData uri="http://schemas.openxmlformats.org/drawingml/2006/table">
            <a:tbl>
              <a:tblPr>
                <a:noFill/>
              </a:tblPr>
              <a:tblGrid>
                <a:gridCol w="6177175">
                  <a:extLst>
                    <a:ext uri="{9D8B030D-6E8A-4147-A177-3AD203B41FA5}">
                      <a16:colId xmlns:a16="http://schemas.microsoft.com/office/drawing/2014/main" val="20000"/>
                    </a:ext>
                  </a:extLst>
                </a:gridCol>
                <a:gridCol w="5624350">
                  <a:extLst>
                    <a:ext uri="{9D8B030D-6E8A-4147-A177-3AD203B41FA5}">
                      <a16:colId xmlns:a16="http://schemas.microsoft.com/office/drawing/2014/main" val="20001"/>
                    </a:ext>
                  </a:extLst>
                </a:gridCol>
              </a:tblGrid>
              <a:tr h="119775">
                <a:tc>
                  <a:txBody>
                    <a:bodyPr/>
                    <a:lstStyle/>
                    <a:p>
                      <a:pPr marL="0" marR="0" lvl="0" indent="0" algn="ctr" rtl="0">
                        <a:lnSpc>
                          <a:spcPct val="106000"/>
                        </a:lnSpc>
                        <a:spcBef>
                          <a:spcPts val="0"/>
                        </a:spcBef>
                        <a:spcAft>
                          <a:spcPts val="0"/>
                        </a:spcAft>
                        <a:buClr>
                          <a:srgbClr val="000000"/>
                        </a:buClr>
                        <a:buSzPts val="900"/>
                        <a:buFont typeface="Arial"/>
                        <a:buNone/>
                      </a:pPr>
                      <a:r>
                        <a:rPr lang="en-GB" sz="900" b="1" u="none" strike="noStrike" cap="none"/>
                        <a:t> </a:t>
                      </a:r>
                      <a:endParaRPr sz="900" b="1" u="none" strike="noStrike" cap="none">
                        <a:latin typeface="Calibri"/>
                        <a:ea typeface="Calibri"/>
                        <a:cs typeface="Calibri"/>
                        <a:sym typeface="Calibri"/>
                      </a:endParaRPr>
                    </a:p>
                  </a:txBody>
                  <a:tcPr marL="68575" marR="68575" marT="0" marB="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DB94FF"/>
                    </a:solidFill>
                  </a:tcPr>
                </a:tc>
                <a:tc>
                  <a:txBody>
                    <a:bodyPr/>
                    <a:lstStyle/>
                    <a:p>
                      <a:pPr marL="0" marR="0" lvl="0" indent="0" algn="ctr" rtl="0">
                        <a:lnSpc>
                          <a:spcPct val="106000"/>
                        </a:lnSpc>
                        <a:spcBef>
                          <a:spcPts val="0"/>
                        </a:spcBef>
                        <a:spcAft>
                          <a:spcPts val="0"/>
                        </a:spcAft>
                        <a:buClr>
                          <a:srgbClr val="000000"/>
                        </a:buClr>
                        <a:buSzPts val="900"/>
                        <a:buFont typeface="Arial"/>
                        <a:buNone/>
                      </a:pPr>
                      <a:r>
                        <a:rPr lang="en-GB" sz="900" b="1" u="none" strike="noStrike" cap="none"/>
                        <a:t> </a:t>
                      </a:r>
                      <a:endParaRPr sz="900" b="1" u="none" strike="noStrike" cap="none">
                        <a:latin typeface="Calibri"/>
                        <a:ea typeface="Calibri"/>
                        <a:cs typeface="Calibri"/>
                        <a:sym typeface="Calibri"/>
                      </a:endParaRPr>
                    </a:p>
                  </a:txBody>
                  <a:tcPr marL="68575" marR="68575" marT="0" marB="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00FFFF"/>
                    </a:solidFill>
                  </a:tcPr>
                </a:tc>
                <a:extLst>
                  <a:ext uri="{0D108BD9-81ED-4DB2-BD59-A6C34878D82A}">
                    <a16:rowId xmlns:a16="http://schemas.microsoft.com/office/drawing/2014/main" val="10000"/>
                  </a:ext>
                </a:extLst>
              </a:tr>
            </a:tbl>
          </a:graphicData>
        </a:graphic>
      </p:graphicFrame>
      <p:graphicFrame>
        <p:nvGraphicFramePr>
          <p:cNvPr id="109" name="Google Shape;109;p3"/>
          <p:cNvGraphicFramePr/>
          <p:nvPr/>
        </p:nvGraphicFramePr>
        <p:xfrm>
          <a:off x="3401551" y="4825698"/>
          <a:ext cx="2054750" cy="425800"/>
        </p:xfrm>
        <a:graphic>
          <a:graphicData uri="http://schemas.openxmlformats.org/drawingml/2006/table">
            <a:tbl>
              <a:tblPr firstRow="1" bandRow="1">
                <a:noFill/>
              </a:tblPr>
              <a:tblGrid>
                <a:gridCol w="1027375">
                  <a:extLst>
                    <a:ext uri="{9D8B030D-6E8A-4147-A177-3AD203B41FA5}">
                      <a16:colId xmlns:a16="http://schemas.microsoft.com/office/drawing/2014/main" val="20000"/>
                    </a:ext>
                  </a:extLst>
                </a:gridCol>
                <a:gridCol w="1027375">
                  <a:extLst>
                    <a:ext uri="{9D8B030D-6E8A-4147-A177-3AD203B41FA5}">
                      <a16:colId xmlns:a16="http://schemas.microsoft.com/office/drawing/2014/main" val="20001"/>
                    </a:ext>
                  </a:extLst>
                </a:gridCol>
              </a:tblGrid>
              <a:tr h="425800">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61A1">
                        <a:alpha val="69411"/>
                      </a:srgbClr>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C000">
                        <a:alpha val="69411"/>
                      </a:srgbClr>
                    </a:solidFill>
                  </a:tcPr>
                </a:tc>
                <a:extLst>
                  <a:ext uri="{0D108BD9-81ED-4DB2-BD59-A6C34878D82A}">
                    <a16:rowId xmlns:a16="http://schemas.microsoft.com/office/drawing/2014/main" val="10000"/>
                  </a:ext>
                </a:extLst>
              </a:tr>
            </a:tbl>
          </a:graphicData>
        </a:graphic>
      </p:graphicFrame>
      <p:graphicFrame>
        <p:nvGraphicFramePr>
          <p:cNvPr id="110" name="Google Shape;110;p3"/>
          <p:cNvGraphicFramePr/>
          <p:nvPr/>
        </p:nvGraphicFramePr>
        <p:xfrm>
          <a:off x="6940349" y="4834257"/>
          <a:ext cx="1973925" cy="477850"/>
        </p:xfrm>
        <a:graphic>
          <a:graphicData uri="http://schemas.openxmlformats.org/drawingml/2006/table">
            <a:tbl>
              <a:tblPr firstRow="1" bandRow="1">
                <a:noFill/>
              </a:tblPr>
              <a:tblGrid>
                <a:gridCol w="657975">
                  <a:extLst>
                    <a:ext uri="{9D8B030D-6E8A-4147-A177-3AD203B41FA5}">
                      <a16:colId xmlns:a16="http://schemas.microsoft.com/office/drawing/2014/main" val="20000"/>
                    </a:ext>
                  </a:extLst>
                </a:gridCol>
                <a:gridCol w="657975">
                  <a:extLst>
                    <a:ext uri="{9D8B030D-6E8A-4147-A177-3AD203B41FA5}">
                      <a16:colId xmlns:a16="http://schemas.microsoft.com/office/drawing/2014/main" val="20001"/>
                    </a:ext>
                  </a:extLst>
                </a:gridCol>
                <a:gridCol w="657975">
                  <a:extLst>
                    <a:ext uri="{9D8B030D-6E8A-4147-A177-3AD203B41FA5}">
                      <a16:colId xmlns:a16="http://schemas.microsoft.com/office/drawing/2014/main" val="20002"/>
                    </a:ext>
                  </a:extLst>
                </a:gridCol>
              </a:tblGrid>
              <a:tr h="477850">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FF00">
                        <a:alpha val="69411"/>
                      </a:srgbClr>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0000">
                        <a:alpha val="69411"/>
                      </a:srgbClr>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00FFFF">
                        <a:alpha val="69411"/>
                      </a:srgbClr>
                    </a:solidFill>
                  </a:tcPr>
                </a:tc>
                <a:extLst>
                  <a:ext uri="{0D108BD9-81ED-4DB2-BD59-A6C34878D82A}">
                    <a16:rowId xmlns:a16="http://schemas.microsoft.com/office/drawing/2014/main" val="10000"/>
                  </a:ext>
                </a:extLst>
              </a:tr>
            </a:tbl>
          </a:graphicData>
        </a:graphic>
      </p:graphicFrame>
      <p:graphicFrame>
        <p:nvGraphicFramePr>
          <p:cNvPr id="111" name="Google Shape;111;p3"/>
          <p:cNvGraphicFramePr/>
          <p:nvPr/>
        </p:nvGraphicFramePr>
        <p:xfrm>
          <a:off x="5450778" y="4833643"/>
          <a:ext cx="1489575" cy="424325"/>
        </p:xfrm>
        <a:graphic>
          <a:graphicData uri="http://schemas.openxmlformats.org/drawingml/2006/table">
            <a:tbl>
              <a:tblPr firstRow="1" bandRow="1">
                <a:noFill/>
              </a:tblPr>
              <a:tblGrid>
                <a:gridCol w="496525">
                  <a:extLst>
                    <a:ext uri="{9D8B030D-6E8A-4147-A177-3AD203B41FA5}">
                      <a16:colId xmlns:a16="http://schemas.microsoft.com/office/drawing/2014/main" val="20000"/>
                    </a:ext>
                  </a:extLst>
                </a:gridCol>
                <a:gridCol w="496525">
                  <a:extLst>
                    <a:ext uri="{9D8B030D-6E8A-4147-A177-3AD203B41FA5}">
                      <a16:colId xmlns:a16="http://schemas.microsoft.com/office/drawing/2014/main" val="20001"/>
                    </a:ext>
                  </a:extLst>
                </a:gridCol>
                <a:gridCol w="496525">
                  <a:extLst>
                    <a:ext uri="{9D8B030D-6E8A-4147-A177-3AD203B41FA5}">
                      <a16:colId xmlns:a16="http://schemas.microsoft.com/office/drawing/2014/main" val="20002"/>
                    </a:ext>
                  </a:extLst>
                </a:gridCol>
              </a:tblGrid>
              <a:tr h="424325">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FF00">
                        <a:alpha val="69411"/>
                      </a:srgbClr>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0000">
                        <a:alpha val="69411"/>
                      </a:srgbClr>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00FFFF">
                        <a:alpha val="69411"/>
                      </a:srgbClr>
                    </a:solidFill>
                  </a:tcPr>
                </a:tc>
                <a:extLst>
                  <a:ext uri="{0D108BD9-81ED-4DB2-BD59-A6C34878D82A}">
                    <a16:rowId xmlns:a16="http://schemas.microsoft.com/office/drawing/2014/main" val="10000"/>
                  </a:ext>
                </a:extLst>
              </a:tr>
            </a:tbl>
          </a:graphicData>
        </a:graphic>
      </p:graphicFrame>
      <p:graphicFrame>
        <p:nvGraphicFramePr>
          <p:cNvPr id="112" name="Google Shape;112;p3"/>
          <p:cNvGraphicFramePr/>
          <p:nvPr/>
        </p:nvGraphicFramePr>
        <p:xfrm>
          <a:off x="8896367" y="4833643"/>
          <a:ext cx="2785500" cy="1308100"/>
        </p:xfrm>
        <a:graphic>
          <a:graphicData uri="http://schemas.openxmlformats.org/drawingml/2006/table">
            <a:tbl>
              <a:tblPr firstRow="1" bandRow="1">
                <a:noFill/>
              </a:tblPr>
              <a:tblGrid>
                <a:gridCol w="928500">
                  <a:extLst>
                    <a:ext uri="{9D8B030D-6E8A-4147-A177-3AD203B41FA5}">
                      <a16:colId xmlns:a16="http://schemas.microsoft.com/office/drawing/2014/main" val="20000"/>
                    </a:ext>
                  </a:extLst>
                </a:gridCol>
                <a:gridCol w="928500">
                  <a:extLst>
                    <a:ext uri="{9D8B030D-6E8A-4147-A177-3AD203B41FA5}">
                      <a16:colId xmlns:a16="http://schemas.microsoft.com/office/drawing/2014/main" val="20001"/>
                    </a:ext>
                  </a:extLst>
                </a:gridCol>
                <a:gridCol w="928500">
                  <a:extLst>
                    <a:ext uri="{9D8B030D-6E8A-4147-A177-3AD203B41FA5}">
                      <a16:colId xmlns:a16="http://schemas.microsoft.com/office/drawing/2014/main" val="20002"/>
                    </a:ext>
                  </a:extLst>
                </a:gridCol>
              </a:tblGrid>
              <a:tr h="1308100">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FF00">
                        <a:alpha val="69411"/>
                      </a:srgbClr>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0000">
                        <a:alpha val="69411"/>
                      </a:srgbClr>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00FFFF">
                        <a:alpha val="69411"/>
                      </a:srgbClr>
                    </a:solidFill>
                  </a:tcPr>
                </a:tc>
                <a:extLst>
                  <a:ext uri="{0D108BD9-81ED-4DB2-BD59-A6C34878D82A}">
                    <a16:rowId xmlns:a16="http://schemas.microsoft.com/office/drawing/2014/main" val="10000"/>
                  </a:ext>
                </a:extLst>
              </a:tr>
            </a:tbl>
          </a:graphicData>
        </a:graphic>
      </p:graphicFrame>
      <p:graphicFrame>
        <p:nvGraphicFramePr>
          <p:cNvPr id="113" name="Google Shape;113;p3"/>
          <p:cNvGraphicFramePr/>
          <p:nvPr/>
        </p:nvGraphicFramePr>
        <p:xfrm>
          <a:off x="165572" y="6122621"/>
          <a:ext cx="11565250" cy="182890"/>
        </p:xfrm>
        <a:graphic>
          <a:graphicData uri="http://schemas.openxmlformats.org/drawingml/2006/table">
            <a:tbl>
              <a:tblPr firstRow="1" bandRow="1">
                <a:noFill/>
              </a:tblPr>
              <a:tblGrid>
                <a:gridCol w="2313050">
                  <a:extLst>
                    <a:ext uri="{9D8B030D-6E8A-4147-A177-3AD203B41FA5}">
                      <a16:colId xmlns:a16="http://schemas.microsoft.com/office/drawing/2014/main" val="20000"/>
                    </a:ext>
                  </a:extLst>
                </a:gridCol>
                <a:gridCol w="2313050">
                  <a:extLst>
                    <a:ext uri="{9D8B030D-6E8A-4147-A177-3AD203B41FA5}">
                      <a16:colId xmlns:a16="http://schemas.microsoft.com/office/drawing/2014/main" val="20001"/>
                    </a:ext>
                  </a:extLst>
                </a:gridCol>
                <a:gridCol w="2313050">
                  <a:extLst>
                    <a:ext uri="{9D8B030D-6E8A-4147-A177-3AD203B41FA5}">
                      <a16:colId xmlns:a16="http://schemas.microsoft.com/office/drawing/2014/main" val="20002"/>
                    </a:ext>
                  </a:extLst>
                </a:gridCol>
                <a:gridCol w="2313050">
                  <a:extLst>
                    <a:ext uri="{9D8B030D-6E8A-4147-A177-3AD203B41FA5}">
                      <a16:colId xmlns:a16="http://schemas.microsoft.com/office/drawing/2014/main" val="20003"/>
                    </a:ext>
                  </a:extLst>
                </a:gridCol>
                <a:gridCol w="2313050">
                  <a:extLst>
                    <a:ext uri="{9D8B030D-6E8A-4147-A177-3AD203B41FA5}">
                      <a16:colId xmlns:a16="http://schemas.microsoft.com/office/drawing/2014/main" val="20004"/>
                    </a:ext>
                  </a:extLst>
                </a:gridCol>
              </a:tblGrid>
              <a:tr h="177875">
                <a:tc>
                  <a:txBody>
                    <a:bodyPr/>
                    <a:lstStyle/>
                    <a:p>
                      <a:pPr marL="0" marR="0" lvl="0" indent="0" algn="l" rtl="0">
                        <a:lnSpc>
                          <a:spcPct val="100000"/>
                        </a:lnSpc>
                        <a:spcBef>
                          <a:spcPts val="0"/>
                        </a:spcBef>
                        <a:spcAft>
                          <a:spcPts val="0"/>
                        </a:spcAft>
                        <a:buClr>
                          <a:srgbClr val="000000"/>
                        </a:buClr>
                        <a:buSzPts val="600"/>
                        <a:buFont typeface="Arial"/>
                        <a:buNone/>
                      </a:pPr>
                      <a:endParaRPr sz="600" u="none" strike="noStrike" cap="none"/>
                    </a:p>
                  </a:txBody>
                  <a:tcPr marL="91450" marR="91450" marT="45725" marB="45725">
                    <a:solidFill>
                      <a:srgbClr val="8FAADC">
                        <a:alpha val="69411"/>
                      </a:srgbClr>
                    </a:solidFill>
                  </a:tcPr>
                </a:tc>
                <a:tc>
                  <a:txBody>
                    <a:bodyPr/>
                    <a:lstStyle/>
                    <a:p>
                      <a:pPr marL="0" marR="0" lvl="0" indent="0" algn="l" rtl="0">
                        <a:lnSpc>
                          <a:spcPct val="100000"/>
                        </a:lnSpc>
                        <a:spcBef>
                          <a:spcPts val="0"/>
                        </a:spcBef>
                        <a:spcAft>
                          <a:spcPts val="0"/>
                        </a:spcAft>
                        <a:buClr>
                          <a:srgbClr val="000000"/>
                        </a:buClr>
                        <a:buSzPts val="600"/>
                        <a:buFont typeface="Arial"/>
                        <a:buNone/>
                      </a:pPr>
                      <a:endParaRPr sz="600" u="none" strike="noStrike" cap="none"/>
                    </a:p>
                  </a:txBody>
                  <a:tcPr marL="91450" marR="91450" marT="45725" marB="45725">
                    <a:solidFill>
                      <a:srgbClr val="7AE67D">
                        <a:alpha val="69411"/>
                      </a:srgbClr>
                    </a:solidFill>
                  </a:tcPr>
                </a:tc>
                <a:tc>
                  <a:txBody>
                    <a:bodyPr/>
                    <a:lstStyle/>
                    <a:p>
                      <a:pPr marL="0" marR="0" lvl="0" indent="0" algn="l" rtl="0">
                        <a:lnSpc>
                          <a:spcPct val="100000"/>
                        </a:lnSpc>
                        <a:spcBef>
                          <a:spcPts val="0"/>
                        </a:spcBef>
                        <a:spcAft>
                          <a:spcPts val="0"/>
                        </a:spcAft>
                        <a:buClr>
                          <a:srgbClr val="000000"/>
                        </a:buClr>
                        <a:buSzPts val="600"/>
                        <a:buFont typeface="Arial"/>
                        <a:buNone/>
                      </a:pPr>
                      <a:endParaRPr sz="600" u="none" strike="noStrike" cap="none"/>
                    </a:p>
                  </a:txBody>
                  <a:tcPr marL="91450" marR="91450" marT="45725" marB="45725">
                    <a:solidFill>
                      <a:srgbClr val="FF61A1">
                        <a:alpha val="69411"/>
                      </a:srgbClr>
                    </a:solidFill>
                  </a:tcPr>
                </a:tc>
                <a:tc>
                  <a:txBody>
                    <a:bodyPr/>
                    <a:lstStyle/>
                    <a:p>
                      <a:pPr marL="0" marR="0" lvl="0" indent="0" algn="l" rtl="0">
                        <a:lnSpc>
                          <a:spcPct val="100000"/>
                        </a:lnSpc>
                        <a:spcBef>
                          <a:spcPts val="0"/>
                        </a:spcBef>
                        <a:spcAft>
                          <a:spcPts val="0"/>
                        </a:spcAft>
                        <a:buClr>
                          <a:srgbClr val="000000"/>
                        </a:buClr>
                        <a:buSzPts val="600"/>
                        <a:buFont typeface="Arial"/>
                        <a:buNone/>
                      </a:pPr>
                      <a:endParaRPr sz="600" u="none" strike="noStrike" cap="none"/>
                    </a:p>
                  </a:txBody>
                  <a:tcPr marL="91450" marR="91450" marT="45725" marB="45725">
                    <a:solidFill>
                      <a:srgbClr val="CC66FF">
                        <a:alpha val="69411"/>
                      </a:srgbClr>
                    </a:solidFill>
                  </a:tcPr>
                </a:tc>
                <a:tc>
                  <a:txBody>
                    <a:bodyPr/>
                    <a:lstStyle/>
                    <a:p>
                      <a:pPr marL="0" marR="0" lvl="0" indent="0" algn="l" rtl="0">
                        <a:lnSpc>
                          <a:spcPct val="100000"/>
                        </a:lnSpc>
                        <a:spcBef>
                          <a:spcPts val="0"/>
                        </a:spcBef>
                        <a:spcAft>
                          <a:spcPts val="0"/>
                        </a:spcAft>
                        <a:buClr>
                          <a:srgbClr val="000000"/>
                        </a:buClr>
                        <a:buSzPts val="600"/>
                        <a:buFont typeface="Arial"/>
                        <a:buNone/>
                      </a:pPr>
                      <a:endParaRPr sz="600" u="none" strike="noStrike" cap="none"/>
                    </a:p>
                  </a:txBody>
                  <a:tcPr marL="91450" marR="91450" marT="45725" marB="45725">
                    <a:solidFill>
                      <a:srgbClr val="FFC000">
                        <a:alpha val="69411"/>
                      </a:srgbClr>
                    </a:solidFill>
                  </a:tcPr>
                </a:tc>
                <a:extLst>
                  <a:ext uri="{0D108BD9-81ED-4DB2-BD59-A6C34878D82A}">
                    <a16:rowId xmlns:a16="http://schemas.microsoft.com/office/drawing/2014/main" val="10000"/>
                  </a:ext>
                </a:extLst>
              </a:tr>
            </a:tbl>
          </a:graphicData>
        </a:graphic>
      </p:graphicFrame>
      <p:graphicFrame>
        <p:nvGraphicFramePr>
          <p:cNvPr id="114" name="Google Shape;114;p3"/>
          <p:cNvGraphicFramePr/>
          <p:nvPr/>
        </p:nvGraphicFramePr>
        <p:xfrm>
          <a:off x="5454119" y="6309535"/>
          <a:ext cx="1161450" cy="503075"/>
        </p:xfrm>
        <a:graphic>
          <a:graphicData uri="http://schemas.openxmlformats.org/drawingml/2006/table">
            <a:tbl>
              <a:tblPr firstRow="1" bandRow="1">
                <a:noFill/>
              </a:tblPr>
              <a:tblGrid>
                <a:gridCol w="580725">
                  <a:extLst>
                    <a:ext uri="{9D8B030D-6E8A-4147-A177-3AD203B41FA5}">
                      <a16:colId xmlns:a16="http://schemas.microsoft.com/office/drawing/2014/main" val="20000"/>
                    </a:ext>
                  </a:extLst>
                </a:gridCol>
                <a:gridCol w="580725">
                  <a:extLst>
                    <a:ext uri="{9D8B030D-6E8A-4147-A177-3AD203B41FA5}">
                      <a16:colId xmlns:a16="http://schemas.microsoft.com/office/drawing/2014/main" val="20001"/>
                    </a:ext>
                  </a:extLst>
                </a:gridCol>
              </a:tblGrid>
              <a:tr h="503075">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FF00">
                        <a:alpha val="69411"/>
                      </a:srgbClr>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0000">
                        <a:alpha val="69411"/>
                      </a:srgbClr>
                    </a:solidFill>
                  </a:tcPr>
                </a:tc>
                <a:extLst>
                  <a:ext uri="{0D108BD9-81ED-4DB2-BD59-A6C34878D82A}">
                    <a16:rowId xmlns:a16="http://schemas.microsoft.com/office/drawing/2014/main" val="10000"/>
                  </a:ext>
                </a:extLst>
              </a:tr>
            </a:tbl>
          </a:graphicData>
        </a:graphic>
      </p:graphicFrame>
      <p:graphicFrame>
        <p:nvGraphicFramePr>
          <p:cNvPr id="115" name="Google Shape;115;p3"/>
          <p:cNvGraphicFramePr/>
          <p:nvPr/>
        </p:nvGraphicFramePr>
        <p:xfrm>
          <a:off x="3401550" y="6282140"/>
          <a:ext cx="2049250" cy="569475"/>
        </p:xfrm>
        <a:graphic>
          <a:graphicData uri="http://schemas.openxmlformats.org/drawingml/2006/table">
            <a:tbl>
              <a:tblPr firstRow="1" bandRow="1">
                <a:noFill/>
              </a:tblPr>
              <a:tblGrid>
                <a:gridCol w="1024625">
                  <a:extLst>
                    <a:ext uri="{9D8B030D-6E8A-4147-A177-3AD203B41FA5}">
                      <a16:colId xmlns:a16="http://schemas.microsoft.com/office/drawing/2014/main" val="20000"/>
                    </a:ext>
                  </a:extLst>
                </a:gridCol>
                <a:gridCol w="1024625">
                  <a:extLst>
                    <a:ext uri="{9D8B030D-6E8A-4147-A177-3AD203B41FA5}">
                      <a16:colId xmlns:a16="http://schemas.microsoft.com/office/drawing/2014/main" val="20001"/>
                    </a:ext>
                  </a:extLst>
                </a:gridCol>
              </a:tblGrid>
              <a:tr h="569475">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FF00">
                        <a:alpha val="69411"/>
                      </a:srgbClr>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0000">
                        <a:alpha val="69411"/>
                      </a:srgbClr>
                    </a:solidFill>
                  </a:tcPr>
                </a:tc>
                <a:extLst>
                  <a:ext uri="{0D108BD9-81ED-4DB2-BD59-A6C34878D82A}">
                    <a16:rowId xmlns:a16="http://schemas.microsoft.com/office/drawing/2014/main" val="10000"/>
                  </a:ext>
                </a:extLst>
              </a:tr>
            </a:tbl>
          </a:graphicData>
        </a:graphic>
      </p:graphicFrame>
      <p:graphicFrame>
        <p:nvGraphicFramePr>
          <p:cNvPr id="116" name="Google Shape;116;p3"/>
          <p:cNvGraphicFramePr/>
          <p:nvPr/>
        </p:nvGraphicFramePr>
        <p:xfrm>
          <a:off x="1076877" y="6309040"/>
          <a:ext cx="2316825" cy="503075"/>
        </p:xfrm>
        <a:graphic>
          <a:graphicData uri="http://schemas.openxmlformats.org/drawingml/2006/table">
            <a:tbl>
              <a:tblPr firstRow="1" bandRow="1">
                <a:noFill/>
              </a:tblPr>
              <a:tblGrid>
                <a:gridCol w="772275">
                  <a:extLst>
                    <a:ext uri="{9D8B030D-6E8A-4147-A177-3AD203B41FA5}">
                      <a16:colId xmlns:a16="http://schemas.microsoft.com/office/drawing/2014/main" val="20000"/>
                    </a:ext>
                  </a:extLst>
                </a:gridCol>
                <a:gridCol w="772275">
                  <a:extLst>
                    <a:ext uri="{9D8B030D-6E8A-4147-A177-3AD203B41FA5}">
                      <a16:colId xmlns:a16="http://schemas.microsoft.com/office/drawing/2014/main" val="20001"/>
                    </a:ext>
                  </a:extLst>
                </a:gridCol>
                <a:gridCol w="772275">
                  <a:extLst>
                    <a:ext uri="{9D8B030D-6E8A-4147-A177-3AD203B41FA5}">
                      <a16:colId xmlns:a16="http://schemas.microsoft.com/office/drawing/2014/main" val="20002"/>
                    </a:ext>
                  </a:extLst>
                </a:gridCol>
              </a:tblGrid>
              <a:tr h="503075">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FF00">
                        <a:alpha val="69411"/>
                      </a:srgbClr>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0000">
                        <a:alpha val="69411"/>
                      </a:srgbClr>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00FFFF">
                        <a:alpha val="69411"/>
                      </a:srgbClr>
                    </a:solidFill>
                  </a:tcPr>
                </a:tc>
                <a:extLst>
                  <a:ext uri="{0D108BD9-81ED-4DB2-BD59-A6C34878D82A}">
                    <a16:rowId xmlns:a16="http://schemas.microsoft.com/office/drawing/2014/main" val="10000"/>
                  </a:ext>
                </a:extLst>
              </a:tr>
            </a:tbl>
          </a:graphicData>
        </a:graphic>
      </p:graphicFrame>
      <p:graphicFrame>
        <p:nvGraphicFramePr>
          <p:cNvPr id="117" name="Google Shape;117;p3"/>
          <p:cNvGraphicFramePr/>
          <p:nvPr/>
        </p:nvGraphicFramePr>
        <p:xfrm>
          <a:off x="5487003" y="5275538"/>
          <a:ext cx="3409350" cy="812075"/>
        </p:xfrm>
        <a:graphic>
          <a:graphicData uri="http://schemas.openxmlformats.org/drawingml/2006/table">
            <a:tbl>
              <a:tblPr firstRow="1" bandRow="1">
                <a:noFill/>
              </a:tblPr>
              <a:tblGrid>
                <a:gridCol w="1136450">
                  <a:extLst>
                    <a:ext uri="{9D8B030D-6E8A-4147-A177-3AD203B41FA5}">
                      <a16:colId xmlns:a16="http://schemas.microsoft.com/office/drawing/2014/main" val="20000"/>
                    </a:ext>
                  </a:extLst>
                </a:gridCol>
                <a:gridCol w="1136450">
                  <a:extLst>
                    <a:ext uri="{9D8B030D-6E8A-4147-A177-3AD203B41FA5}">
                      <a16:colId xmlns:a16="http://schemas.microsoft.com/office/drawing/2014/main" val="20001"/>
                    </a:ext>
                  </a:extLst>
                </a:gridCol>
                <a:gridCol w="1136450">
                  <a:extLst>
                    <a:ext uri="{9D8B030D-6E8A-4147-A177-3AD203B41FA5}">
                      <a16:colId xmlns:a16="http://schemas.microsoft.com/office/drawing/2014/main" val="20002"/>
                    </a:ext>
                  </a:extLst>
                </a:gridCol>
              </a:tblGrid>
              <a:tr h="812075">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FF00">
                        <a:alpha val="69411"/>
                      </a:srgbClr>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0000">
                        <a:alpha val="69411"/>
                      </a:srgbClr>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00FFFF">
                        <a:alpha val="69411"/>
                      </a:srgbClr>
                    </a:solidFill>
                  </a:tcPr>
                </a:tc>
                <a:extLst>
                  <a:ext uri="{0D108BD9-81ED-4DB2-BD59-A6C34878D82A}">
                    <a16:rowId xmlns:a16="http://schemas.microsoft.com/office/drawing/2014/main" val="10000"/>
                  </a:ext>
                </a:extLst>
              </a:tr>
            </a:tbl>
          </a:graphicData>
        </a:graphic>
      </p:graphicFrame>
      <p:graphicFrame>
        <p:nvGraphicFramePr>
          <p:cNvPr id="118" name="Google Shape;118;p3"/>
          <p:cNvGraphicFramePr/>
          <p:nvPr>
            <p:extLst>
              <p:ext uri="{D42A27DB-BD31-4B8C-83A1-F6EECF244321}">
                <p14:modId xmlns:p14="http://schemas.microsoft.com/office/powerpoint/2010/main" val="1480873466"/>
              </p:ext>
            </p:extLst>
          </p:nvPr>
        </p:nvGraphicFramePr>
        <p:xfrm>
          <a:off x="165574" y="4630239"/>
          <a:ext cx="11565300" cy="2213446"/>
        </p:xfrm>
        <a:graphic>
          <a:graphicData uri="http://schemas.openxmlformats.org/drawingml/2006/table">
            <a:tbl>
              <a:tblPr>
                <a:noFill/>
              </a:tblPr>
              <a:tblGrid>
                <a:gridCol w="845775">
                  <a:extLst>
                    <a:ext uri="{9D8B030D-6E8A-4147-A177-3AD203B41FA5}">
                      <a16:colId xmlns:a16="http://schemas.microsoft.com/office/drawing/2014/main" val="20000"/>
                    </a:ext>
                  </a:extLst>
                </a:gridCol>
                <a:gridCol w="859325">
                  <a:extLst>
                    <a:ext uri="{9D8B030D-6E8A-4147-A177-3AD203B41FA5}">
                      <a16:colId xmlns:a16="http://schemas.microsoft.com/office/drawing/2014/main" val="20001"/>
                    </a:ext>
                  </a:extLst>
                </a:gridCol>
                <a:gridCol w="859325">
                  <a:extLst>
                    <a:ext uri="{9D8B030D-6E8A-4147-A177-3AD203B41FA5}">
                      <a16:colId xmlns:a16="http://schemas.microsoft.com/office/drawing/2014/main" val="20002"/>
                    </a:ext>
                  </a:extLst>
                </a:gridCol>
                <a:gridCol w="666425">
                  <a:extLst>
                    <a:ext uri="{9D8B030D-6E8A-4147-A177-3AD203B41FA5}">
                      <a16:colId xmlns:a16="http://schemas.microsoft.com/office/drawing/2014/main" val="20003"/>
                    </a:ext>
                  </a:extLst>
                </a:gridCol>
                <a:gridCol w="194450">
                  <a:extLst>
                    <a:ext uri="{9D8B030D-6E8A-4147-A177-3AD203B41FA5}">
                      <a16:colId xmlns:a16="http://schemas.microsoft.com/office/drawing/2014/main" val="20004"/>
                    </a:ext>
                  </a:extLst>
                </a:gridCol>
                <a:gridCol w="859325">
                  <a:extLst>
                    <a:ext uri="{9D8B030D-6E8A-4147-A177-3AD203B41FA5}">
                      <a16:colId xmlns:a16="http://schemas.microsoft.com/office/drawing/2014/main" val="20005"/>
                    </a:ext>
                  </a:extLst>
                </a:gridCol>
                <a:gridCol w="1017675">
                  <a:extLst>
                    <a:ext uri="{9D8B030D-6E8A-4147-A177-3AD203B41FA5}">
                      <a16:colId xmlns:a16="http://schemas.microsoft.com/office/drawing/2014/main" val="20006"/>
                    </a:ext>
                  </a:extLst>
                </a:gridCol>
                <a:gridCol w="1138450">
                  <a:extLst>
                    <a:ext uri="{9D8B030D-6E8A-4147-A177-3AD203B41FA5}">
                      <a16:colId xmlns:a16="http://schemas.microsoft.com/office/drawing/2014/main" val="20007"/>
                    </a:ext>
                  </a:extLst>
                </a:gridCol>
                <a:gridCol w="326175">
                  <a:extLst>
                    <a:ext uri="{9D8B030D-6E8A-4147-A177-3AD203B41FA5}">
                      <a16:colId xmlns:a16="http://schemas.microsoft.com/office/drawing/2014/main" val="20008"/>
                    </a:ext>
                  </a:extLst>
                </a:gridCol>
                <a:gridCol w="1950725">
                  <a:extLst>
                    <a:ext uri="{9D8B030D-6E8A-4147-A177-3AD203B41FA5}">
                      <a16:colId xmlns:a16="http://schemas.microsoft.com/office/drawing/2014/main" val="20009"/>
                    </a:ext>
                  </a:extLst>
                </a:gridCol>
                <a:gridCol w="1331300">
                  <a:extLst>
                    <a:ext uri="{9D8B030D-6E8A-4147-A177-3AD203B41FA5}">
                      <a16:colId xmlns:a16="http://schemas.microsoft.com/office/drawing/2014/main" val="20010"/>
                    </a:ext>
                  </a:extLst>
                </a:gridCol>
                <a:gridCol w="1516350">
                  <a:extLst>
                    <a:ext uri="{9D8B030D-6E8A-4147-A177-3AD203B41FA5}">
                      <a16:colId xmlns:a16="http://schemas.microsoft.com/office/drawing/2014/main" val="20011"/>
                    </a:ext>
                  </a:extLst>
                </a:gridCol>
              </a:tblGrid>
              <a:tr h="214950">
                <a:tc>
                  <a:txBody>
                    <a:bodyPr/>
                    <a:lstStyle/>
                    <a:p>
                      <a:pPr marL="0" marR="0" lvl="0" indent="0" algn="ctr" rtl="0">
                        <a:lnSpc>
                          <a:spcPct val="107000"/>
                        </a:lnSpc>
                        <a:spcBef>
                          <a:spcPts val="0"/>
                        </a:spcBef>
                        <a:spcAft>
                          <a:spcPts val="0"/>
                        </a:spcAft>
                        <a:buClr>
                          <a:srgbClr val="000000"/>
                        </a:buClr>
                        <a:buSzPts val="900"/>
                        <a:buFont typeface="Calibri"/>
                        <a:buNone/>
                      </a:pPr>
                      <a:r>
                        <a:rPr lang="en-GB" sz="900" b="1" i="0" u="none" strike="noStrike" cap="none">
                          <a:solidFill>
                            <a:srgbClr val="000000"/>
                          </a:solidFill>
                          <a:latin typeface="Calibri"/>
                          <a:ea typeface="Calibri"/>
                          <a:cs typeface="Calibri"/>
                          <a:sym typeface="Calibri"/>
                        </a:rPr>
                        <a:t> </a:t>
                      </a:r>
                      <a:endParaRPr sz="9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gridSpan="3">
                  <a:txBody>
                    <a:bodyPr/>
                    <a:lstStyle/>
                    <a:p>
                      <a:pPr marL="0" marR="0" lvl="0" indent="0" algn="ctr" rtl="0">
                        <a:lnSpc>
                          <a:spcPct val="107000"/>
                        </a:lnSpc>
                        <a:spcBef>
                          <a:spcPts val="0"/>
                        </a:spcBef>
                        <a:spcAft>
                          <a:spcPts val="0"/>
                        </a:spcAft>
                        <a:buClr>
                          <a:srgbClr val="000000"/>
                        </a:buClr>
                        <a:buSzPts val="900"/>
                        <a:buFont typeface="Calibri"/>
                        <a:buNone/>
                      </a:pPr>
                      <a:r>
                        <a:rPr lang="en-GB" sz="900" b="1" i="0" u="none" strike="noStrike" cap="none">
                          <a:solidFill>
                            <a:srgbClr val="000000"/>
                          </a:solidFill>
                          <a:latin typeface="Calibri"/>
                          <a:ea typeface="Calibri"/>
                          <a:cs typeface="Calibri"/>
                          <a:sym typeface="Calibri"/>
                        </a:rPr>
                        <a:t>HT 1</a:t>
                      </a:r>
                      <a:endParaRPr sz="9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hMerge="1">
                  <a:txBody>
                    <a:bodyPr/>
                    <a:lstStyle/>
                    <a:p>
                      <a:endParaRPr lang="en-US"/>
                    </a:p>
                  </a:txBody>
                  <a:tcPr/>
                </a:tc>
                <a:tc hMerge="1">
                  <a:txBody>
                    <a:bodyPr/>
                    <a:lstStyle/>
                    <a:p>
                      <a:endParaRPr lang="en-US"/>
                    </a:p>
                  </a:txBody>
                  <a:tcPr/>
                </a:tc>
                <a:tc gridSpan="3">
                  <a:txBody>
                    <a:bodyPr/>
                    <a:lstStyle/>
                    <a:p>
                      <a:pPr marL="0" marR="0" lvl="0" indent="0" algn="ctr" rtl="0">
                        <a:lnSpc>
                          <a:spcPct val="107000"/>
                        </a:lnSpc>
                        <a:spcBef>
                          <a:spcPts val="0"/>
                        </a:spcBef>
                        <a:spcAft>
                          <a:spcPts val="0"/>
                        </a:spcAft>
                        <a:buClr>
                          <a:srgbClr val="000000"/>
                        </a:buClr>
                        <a:buSzPts val="900"/>
                        <a:buFont typeface="Calibri"/>
                        <a:buNone/>
                      </a:pPr>
                      <a:r>
                        <a:rPr lang="en-GB" sz="900" b="1" i="0" u="none" strike="noStrike" cap="none">
                          <a:solidFill>
                            <a:srgbClr val="000000"/>
                          </a:solidFill>
                          <a:latin typeface="Calibri"/>
                          <a:ea typeface="Calibri"/>
                          <a:cs typeface="Calibri"/>
                          <a:sym typeface="Calibri"/>
                        </a:rPr>
                        <a:t>HT2</a:t>
                      </a:r>
                      <a:endParaRPr sz="9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hMerge="1">
                  <a:txBody>
                    <a:bodyPr/>
                    <a:lstStyle/>
                    <a:p>
                      <a:endParaRPr lang="en-US"/>
                    </a:p>
                  </a:txBody>
                  <a:tcPr/>
                </a:tc>
                <a:tc hMerge="1">
                  <a:txBody>
                    <a:bodyPr/>
                    <a:lstStyle/>
                    <a:p>
                      <a:endParaRPr lang="en-US"/>
                    </a:p>
                  </a:txBody>
                  <a:tcPr/>
                </a:tc>
                <a:tc gridSpan="2">
                  <a:txBody>
                    <a:bodyPr/>
                    <a:lstStyle/>
                    <a:p>
                      <a:pPr marL="0" marR="0" lvl="0" indent="0" algn="ctr" rtl="0">
                        <a:lnSpc>
                          <a:spcPct val="107000"/>
                        </a:lnSpc>
                        <a:spcBef>
                          <a:spcPts val="0"/>
                        </a:spcBef>
                        <a:spcAft>
                          <a:spcPts val="0"/>
                        </a:spcAft>
                        <a:buClr>
                          <a:srgbClr val="000000"/>
                        </a:buClr>
                        <a:buSzPts val="900"/>
                        <a:buFont typeface="Calibri"/>
                        <a:buNone/>
                      </a:pPr>
                      <a:r>
                        <a:rPr lang="en-GB" sz="900" b="1" i="0" u="none" strike="noStrike" cap="none">
                          <a:solidFill>
                            <a:srgbClr val="000000"/>
                          </a:solidFill>
                          <a:latin typeface="Calibri"/>
                          <a:ea typeface="Calibri"/>
                          <a:cs typeface="Calibri"/>
                          <a:sym typeface="Calibri"/>
                        </a:rPr>
                        <a:t>HT3</a:t>
                      </a:r>
                      <a:endParaRPr sz="9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hMerge="1">
                  <a:txBody>
                    <a:bodyPr/>
                    <a:lstStyle/>
                    <a:p>
                      <a:endParaRPr lang="en-US"/>
                    </a:p>
                  </a:txBody>
                  <a:tcPr/>
                </a:tc>
                <a:tc>
                  <a:txBody>
                    <a:bodyPr/>
                    <a:lstStyle/>
                    <a:p>
                      <a:pPr marL="0" marR="0" lvl="0" indent="0" algn="ctr" rtl="0">
                        <a:lnSpc>
                          <a:spcPct val="107000"/>
                        </a:lnSpc>
                        <a:spcBef>
                          <a:spcPts val="0"/>
                        </a:spcBef>
                        <a:spcAft>
                          <a:spcPts val="0"/>
                        </a:spcAft>
                        <a:buClr>
                          <a:srgbClr val="000000"/>
                        </a:buClr>
                        <a:buSzPts val="900"/>
                        <a:buFont typeface="Calibri"/>
                        <a:buNone/>
                      </a:pPr>
                      <a:r>
                        <a:rPr lang="en-GB" sz="900" b="1" i="0" u="none" strike="noStrike" cap="none">
                          <a:solidFill>
                            <a:srgbClr val="000000"/>
                          </a:solidFill>
                          <a:latin typeface="Calibri"/>
                          <a:ea typeface="Calibri"/>
                          <a:cs typeface="Calibri"/>
                          <a:sym typeface="Calibri"/>
                        </a:rPr>
                        <a:t>HT4</a:t>
                      </a:r>
                      <a:endParaRPr sz="9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7000"/>
                        </a:lnSpc>
                        <a:spcBef>
                          <a:spcPts val="0"/>
                        </a:spcBef>
                        <a:spcAft>
                          <a:spcPts val="0"/>
                        </a:spcAft>
                        <a:buClr>
                          <a:srgbClr val="000000"/>
                        </a:buClr>
                        <a:buSzPts val="900"/>
                        <a:buFont typeface="Calibri"/>
                        <a:buNone/>
                      </a:pPr>
                      <a:r>
                        <a:rPr lang="en-GB" sz="900" b="1" i="0" u="none" strike="noStrike" cap="none">
                          <a:solidFill>
                            <a:srgbClr val="000000"/>
                          </a:solidFill>
                          <a:latin typeface="Calibri"/>
                          <a:ea typeface="Calibri"/>
                          <a:cs typeface="Calibri"/>
                          <a:sym typeface="Calibri"/>
                        </a:rPr>
                        <a:t>HT5</a:t>
                      </a:r>
                      <a:endParaRPr sz="9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7000"/>
                        </a:lnSpc>
                        <a:spcBef>
                          <a:spcPts val="0"/>
                        </a:spcBef>
                        <a:spcAft>
                          <a:spcPts val="0"/>
                        </a:spcAft>
                        <a:buClr>
                          <a:srgbClr val="000000"/>
                        </a:buClr>
                        <a:buSzPts val="900"/>
                        <a:buFont typeface="Calibri"/>
                        <a:buNone/>
                      </a:pPr>
                      <a:r>
                        <a:rPr lang="en-GB" sz="900" b="1" i="0" u="none" strike="noStrike" cap="none">
                          <a:solidFill>
                            <a:srgbClr val="000000"/>
                          </a:solidFill>
                          <a:latin typeface="Calibri"/>
                          <a:ea typeface="Calibri"/>
                          <a:cs typeface="Calibri"/>
                          <a:sym typeface="Calibri"/>
                        </a:rPr>
                        <a:t>HT6</a:t>
                      </a:r>
                      <a:endParaRPr sz="9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0"/>
                  </a:ext>
                </a:extLst>
              </a:tr>
              <a:tr h="421875">
                <a:tc>
                  <a:txBody>
                    <a:bodyPr/>
                    <a:lstStyle/>
                    <a:p>
                      <a:pPr marL="0" marR="0" lvl="0" indent="0" algn="ctr" rtl="0">
                        <a:lnSpc>
                          <a:spcPct val="107000"/>
                        </a:lnSpc>
                        <a:spcBef>
                          <a:spcPts val="0"/>
                        </a:spcBef>
                        <a:spcAft>
                          <a:spcPts val="0"/>
                        </a:spcAft>
                        <a:buClr>
                          <a:srgbClr val="000000"/>
                        </a:buClr>
                        <a:buSzPts val="900"/>
                        <a:buFont typeface="Calibri"/>
                        <a:buNone/>
                      </a:pPr>
                      <a:r>
                        <a:rPr lang="en-GB" sz="900" b="1" i="0" u="none" strike="noStrike" cap="none">
                          <a:solidFill>
                            <a:srgbClr val="000000"/>
                          </a:solidFill>
                          <a:latin typeface="Calibri"/>
                          <a:ea typeface="Calibri"/>
                          <a:cs typeface="Calibri"/>
                          <a:sym typeface="Calibri"/>
                        </a:rPr>
                        <a:t>Year 12</a:t>
                      </a:r>
                      <a:endParaRPr sz="900" u="none" strike="noStrike" cap="none"/>
                    </a:p>
                    <a:p>
                      <a:pPr marL="0" marR="0" lvl="0" indent="0" algn="ctr" rtl="0">
                        <a:lnSpc>
                          <a:spcPct val="107000"/>
                        </a:lnSpc>
                        <a:spcBef>
                          <a:spcPts val="800"/>
                        </a:spcBef>
                        <a:spcAft>
                          <a:spcPts val="0"/>
                        </a:spcAft>
                        <a:buClr>
                          <a:srgbClr val="000000"/>
                        </a:buClr>
                        <a:buSzPts val="900"/>
                        <a:buFont typeface="Calibri"/>
                        <a:buNone/>
                      </a:pPr>
                      <a:r>
                        <a:rPr lang="en-GB" sz="900" b="1" i="0" u="none" strike="noStrike" cap="none">
                          <a:solidFill>
                            <a:srgbClr val="000000"/>
                          </a:solidFill>
                          <a:latin typeface="Calibri"/>
                          <a:ea typeface="Calibri"/>
                          <a:cs typeface="Calibri"/>
                          <a:sym typeface="Calibri"/>
                        </a:rPr>
                        <a:t>Teacher 1</a:t>
                      </a:r>
                      <a:endParaRPr sz="9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gridSpan="3">
                  <a:txBody>
                    <a:bodyPr/>
                    <a:lstStyle/>
                    <a:p>
                      <a:pPr marL="0" marR="0" lvl="0" indent="0" algn="ctr" rtl="0">
                        <a:lnSpc>
                          <a:spcPct val="107000"/>
                        </a:lnSpc>
                        <a:spcBef>
                          <a:spcPts val="0"/>
                        </a:spcBef>
                        <a:spcAft>
                          <a:spcPts val="0"/>
                        </a:spcAft>
                        <a:buClr>
                          <a:srgbClr val="000000"/>
                        </a:buClr>
                        <a:buSzPts val="900"/>
                        <a:buFont typeface="Calibri"/>
                        <a:buNone/>
                      </a:pPr>
                      <a:r>
                        <a:rPr lang="en-GB" sz="900" b="0" i="0" u="none" strike="noStrike" cap="none">
                          <a:solidFill>
                            <a:srgbClr val="000000"/>
                          </a:solidFill>
                          <a:latin typeface="Calibri"/>
                          <a:ea typeface="Calibri"/>
                          <a:cs typeface="Calibri"/>
                          <a:sym typeface="Calibri"/>
                        </a:rPr>
                        <a:t>Fundamentals of data representation </a:t>
                      </a:r>
                      <a:endParaRPr sz="900" u="none" strike="noStrike" cap="none"/>
                    </a:p>
                  </a:txBody>
                  <a:tcPr marL="45325" marR="45325"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8FAADC">
                        <a:alpha val="69411"/>
                      </a:srgbClr>
                    </a:solidFill>
                  </a:tcPr>
                </a:tc>
                <a:tc hMerge="1">
                  <a:txBody>
                    <a:bodyPr/>
                    <a:lstStyle/>
                    <a:p>
                      <a:endParaRPr lang="en-US"/>
                    </a:p>
                  </a:txBody>
                  <a:tcPr/>
                </a:tc>
                <a:tc hMerge="1">
                  <a:txBody>
                    <a:bodyPr/>
                    <a:lstStyle/>
                    <a:p>
                      <a:endParaRPr lang="en-US"/>
                    </a:p>
                  </a:txBody>
                  <a:tcPr/>
                </a:tc>
                <a:tc gridSpan="3">
                  <a:txBody>
                    <a:bodyPr/>
                    <a:lstStyle/>
                    <a:p>
                      <a:pPr marL="0" marR="0" lvl="0" indent="0" algn="ctr" rtl="0">
                        <a:lnSpc>
                          <a:spcPct val="100000"/>
                        </a:lnSpc>
                        <a:spcBef>
                          <a:spcPts val="0"/>
                        </a:spcBef>
                        <a:spcAft>
                          <a:spcPts val="0"/>
                        </a:spcAft>
                        <a:buClr>
                          <a:srgbClr val="000000"/>
                        </a:buClr>
                        <a:buSzPts val="900"/>
                        <a:buFont typeface="Calibri"/>
                        <a:buNone/>
                      </a:pPr>
                      <a:r>
                        <a:rPr lang="en-GB" sz="900" b="0" i="0" u="none" strike="noStrike" cap="none">
                          <a:solidFill>
                            <a:srgbClr val="000000"/>
                          </a:solidFill>
                          <a:latin typeface="Calibri"/>
                          <a:ea typeface="Calibri"/>
                          <a:cs typeface="Calibri"/>
                          <a:sym typeface="Calibri"/>
                        </a:rPr>
                        <a:t>Fundamentals of communication and networking </a:t>
                      </a:r>
                      <a:endParaRPr sz="900" u="none" strike="noStrike" cap="none"/>
                    </a:p>
                    <a:p>
                      <a:pPr marL="0" marR="0" lvl="0" indent="0" algn="ctr" rtl="0">
                        <a:lnSpc>
                          <a:spcPct val="100000"/>
                        </a:lnSpc>
                        <a:spcBef>
                          <a:spcPts val="0"/>
                        </a:spcBef>
                        <a:spcAft>
                          <a:spcPts val="0"/>
                        </a:spcAft>
                        <a:buClr>
                          <a:schemeClr val="dk1"/>
                        </a:buClr>
                        <a:buSzPts val="900"/>
                        <a:buFont typeface="Calibri"/>
                        <a:buNone/>
                      </a:pPr>
                      <a:endParaRPr sz="900" b="0" i="0" u="none" strike="noStrike" cap="none">
                        <a:solidFill>
                          <a:srgbClr val="000000"/>
                        </a:solidFill>
                        <a:latin typeface="Calibri"/>
                        <a:ea typeface="Calibri"/>
                        <a:cs typeface="Calibri"/>
                        <a:sym typeface="Calibri"/>
                      </a:endParaRPr>
                    </a:p>
                  </a:txBody>
                  <a:tcPr marL="45325" marR="45325"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hMerge="1">
                  <a:txBody>
                    <a:bodyPr/>
                    <a:lstStyle/>
                    <a:p>
                      <a:endParaRPr lang="en-US"/>
                    </a:p>
                  </a:txBody>
                  <a:tcPr/>
                </a:tc>
                <a:tc gridSpan="2">
                  <a:txBody>
                    <a:bodyPr/>
                    <a:lstStyle/>
                    <a:p>
                      <a:pPr marL="0" marR="0" lvl="0" indent="0" algn="ctr" rtl="0">
                        <a:lnSpc>
                          <a:spcPct val="107000"/>
                        </a:lnSpc>
                        <a:spcBef>
                          <a:spcPts val="0"/>
                        </a:spcBef>
                        <a:spcAft>
                          <a:spcPts val="0"/>
                        </a:spcAft>
                        <a:buClr>
                          <a:srgbClr val="000000"/>
                        </a:buClr>
                        <a:buSzPts val="900"/>
                        <a:buFont typeface="Calibri"/>
                        <a:buNone/>
                      </a:pPr>
                      <a:r>
                        <a:rPr lang="en-GB" sz="900" b="0" i="0" u="none" strike="noStrike" cap="none">
                          <a:solidFill>
                            <a:srgbClr val="000000"/>
                          </a:solidFill>
                          <a:latin typeface="Calibri"/>
                          <a:ea typeface="Calibri"/>
                          <a:cs typeface="Calibri"/>
                          <a:sym typeface="Calibri"/>
                        </a:rPr>
                        <a:t>Fundamentals of data structures </a:t>
                      </a:r>
                      <a:endParaRPr sz="900" u="none" strike="noStrike" cap="none"/>
                    </a:p>
                    <a:p>
                      <a:pPr marL="0" marR="0" lvl="0" indent="0" algn="ctr" rtl="0">
                        <a:lnSpc>
                          <a:spcPct val="107000"/>
                        </a:lnSpc>
                        <a:spcBef>
                          <a:spcPts val="0"/>
                        </a:spcBef>
                        <a:spcAft>
                          <a:spcPts val="0"/>
                        </a:spcAft>
                        <a:buClr>
                          <a:srgbClr val="000000"/>
                        </a:buClr>
                        <a:buSzPts val="900"/>
                        <a:buFont typeface="Calibri"/>
                        <a:buNone/>
                      </a:pPr>
                      <a:r>
                        <a:rPr lang="en-GB" sz="900" b="0" i="0" u="none" strike="noStrike" cap="none">
                          <a:solidFill>
                            <a:srgbClr val="000000"/>
                          </a:solidFill>
                          <a:latin typeface="Calibri"/>
                          <a:ea typeface="Calibri"/>
                          <a:cs typeface="Calibri"/>
                          <a:sym typeface="Calibri"/>
                        </a:rPr>
                        <a:t> </a:t>
                      </a:r>
                      <a:endParaRPr sz="900" u="none" strike="noStrike" cap="none"/>
                    </a:p>
                  </a:txBody>
                  <a:tcPr marL="45325" marR="45325"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a:txBody>
                    <a:bodyPr/>
                    <a:lstStyle/>
                    <a:p>
                      <a:pPr marL="0" marR="0" lvl="0" indent="0" algn="ctr" rtl="0">
                        <a:lnSpc>
                          <a:spcPct val="107000"/>
                        </a:lnSpc>
                        <a:spcBef>
                          <a:spcPts val="0"/>
                        </a:spcBef>
                        <a:spcAft>
                          <a:spcPts val="0"/>
                        </a:spcAft>
                        <a:buClr>
                          <a:srgbClr val="000000"/>
                        </a:buClr>
                        <a:buSzPts val="900"/>
                        <a:buFont typeface="Calibri"/>
                        <a:buNone/>
                      </a:pPr>
                      <a:r>
                        <a:rPr lang="en-GB" sz="900" b="0" i="0" u="none" strike="noStrike" cap="none">
                          <a:solidFill>
                            <a:srgbClr val="000000"/>
                          </a:solidFill>
                          <a:latin typeface="Calibri"/>
                          <a:ea typeface="Calibri"/>
                          <a:cs typeface="Calibri"/>
                          <a:sym typeface="Calibri"/>
                        </a:rPr>
                        <a:t>Fundamentals of algorithms </a:t>
                      </a:r>
                      <a:endParaRPr sz="900" u="none" strike="noStrike" cap="none"/>
                    </a:p>
                  </a:txBody>
                  <a:tcPr marL="45325" marR="45325"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rowSpan="2" gridSpan="2">
                  <a:txBody>
                    <a:bodyPr/>
                    <a:lstStyle/>
                    <a:p>
                      <a:pPr marL="0" marR="0" lvl="0" indent="0" algn="ctr" rtl="0">
                        <a:lnSpc>
                          <a:spcPct val="107000"/>
                        </a:lnSpc>
                        <a:spcBef>
                          <a:spcPts val="0"/>
                        </a:spcBef>
                        <a:spcAft>
                          <a:spcPts val="0"/>
                        </a:spcAft>
                        <a:buClr>
                          <a:srgbClr val="000000"/>
                        </a:buClr>
                        <a:buSzPts val="900"/>
                        <a:buFont typeface="Calibri"/>
                        <a:buNone/>
                      </a:pPr>
                      <a:r>
                        <a:rPr lang="en-GB" sz="900" b="0" i="0" u="none" strike="noStrike" cap="none" dirty="0">
                          <a:solidFill>
                            <a:srgbClr val="000000"/>
                          </a:solidFill>
                          <a:latin typeface="Calibri"/>
                          <a:ea typeface="Calibri"/>
                          <a:cs typeface="Calibri"/>
                          <a:sym typeface="Calibri"/>
                        </a:rPr>
                        <a:t>EA Programming Project</a:t>
                      </a:r>
                      <a:endParaRPr sz="900" u="none" strike="noStrike" cap="none" dirty="0"/>
                    </a:p>
                    <a:p>
                      <a:pPr marL="0" marR="0" lvl="0" indent="-57150" algn="ctr" rtl="0">
                        <a:lnSpc>
                          <a:spcPct val="107000"/>
                        </a:lnSpc>
                        <a:spcBef>
                          <a:spcPts val="0"/>
                        </a:spcBef>
                        <a:spcAft>
                          <a:spcPts val="0"/>
                        </a:spcAft>
                        <a:buClr>
                          <a:srgbClr val="000000"/>
                        </a:buClr>
                        <a:buSzPts val="900"/>
                        <a:buFont typeface="Noto Sans Symbols"/>
                        <a:buChar char="∙"/>
                      </a:pPr>
                      <a:r>
                        <a:rPr lang="en-GB" sz="900" b="0" i="0" u="none" strike="noStrike" cap="none" dirty="0">
                          <a:solidFill>
                            <a:srgbClr val="000000"/>
                          </a:solidFill>
                          <a:latin typeface="Calibri"/>
                          <a:ea typeface="Calibri"/>
                          <a:cs typeface="Calibri"/>
                          <a:sym typeface="Calibri"/>
                        </a:rPr>
                        <a:t>Analysis</a:t>
                      </a:r>
                      <a:endParaRPr sz="900" u="none" strike="noStrike" cap="none" dirty="0"/>
                    </a:p>
                    <a:p>
                      <a:pPr marL="0" marR="0" lvl="0" indent="-57150" algn="ctr" rtl="0">
                        <a:lnSpc>
                          <a:spcPct val="107000"/>
                        </a:lnSpc>
                        <a:spcBef>
                          <a:spcPts val="0"/>
                        </a:spcBef>
                        <a:spcAft>
                          <a:spcPts val="0"/>
                        </a:spcAft>
                        <a:buClr>
                          <a:srgbClr val="000000"/>
                        </a:buClr>
                        <a:buSzPts val="900"/>
                        <a:buFont typeface="Noto Sans Symbols"/>
                        <a:buChar char="∙"/>
                      </a:pPr>
                      <a:r>
                        <a:rPr lang="en-GB" sz="900" b="0" i="0" u="none" strike="noStrike" cap="none" dirty="0">
                          <a:solidFill>
                            <a:srgbClr val="000000"/>
                          </a:solidFill>
                          <a:latin typeface="Calibri"/>
                          <a:ea typeface="Calibri"/>
                          <a:cs typeface="Calibri"/>
                          <a:sym typeface="Calibri"/>
                        </a:rPr>
                        <a:t>Design</a:t>
                      </a:r>
                      <a:endParaRPr sz="900" u="none" strike="noStrike" cap="none" dirty="0"/>
                    </a:p>
                    <a:p>
                      <a:pPr marL="0" marR="0" lvl="0" indent="-57150" algn="ctr" rtl="0">
                        <a:lnSpc>
                          <a:spcPct val="107000"/>
                        </a:lnSpc>
                        <a:spcBef>
                          <a:spcPts val="0"/>
                        </a:spcBef>
                        <a:spcAft>
                          <a:spcPts val="0"/>
                        </a:spcAft>
                        <a:buClr>
                          <a:srgbClr val="000000"/>
                        </a:buClr>
                        <a:buSzPts val="900"/>
                        <a:buFont typeface="Noto Sans Symbols"/>
                        <a:buChar char="∙"/>
                      </a:pPr>
                      <a:r>
                        <a:rPr lang="en-GB" sz="900" b="0" i="0" u="none" strike="noStrike" cap="none" dirty="0">
                          <a:solidFill>
                            <a:srgbClr val="000000"/>
                          </a:solidFill>
                          <a:latin typeface="Calibri"/>
                          <a:ea typeface="Calibri"/>
                          <a:cs typeface="Calibri"/>
                          <a:sym typeface="Calibri"/>
                        </a:rPr>
                        <a:t>Implementation</a:t>
                      </a:r>
                      <a:endParaRPr sz="900" u="none" strike="noStrike" cap="none" dirty="0"/>
                    </a:p>
                    <a:p>
                      <a:pPr marL="0" marR="0" lvl="0" indent="0" algn="ctr" rtl="0">
                        <a:lnSpc>
                          <a:spcPct val="107000"/>
                        </a:lnSpc>
                        <a:spcBef>
                          <a:spcPts val="800"/>
                        </a:spcBef>
                        <a:spcAft>
                          <a:spcPts val="0"/>
                        </a:spcAft>
                        <a:buClr>
                          <a:srgbClr val="000000"/>
                        </a:buClr>
                        <a:buSzPts val="900"/>
                        <a:buFont typeface="Calibri"/>
                        <a:buNone/>
                      </a:pPr>
                      <a:r>
                        <a:rPr lang="en-GB" sz="900" b="0" i="0" u="none" strike="noStrike" cap="none" dirty="0">
                          <a:solidFill>
                            <a:srgbClr val="000000"/>
                          </a:solidFill>
                          <a:latin typeface="Calibri"/>
                          <a:ea typeface="Calibri"/>
                          <a:cs typeface="Calibri"/>
                          <a:sym typeface="Calibri"/>
                        </a:rPr>
                        <a:t> </a:t>
                      </a:r>
                      <a:endParaRPr sz="900" u="none" strike="noStrike" cap="none" dirty="0"/>
                    </a:p>
                  </a:txBody>
                  <a:tcPr marL="45325" marR="45325"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rowSpan="2" hMerge="1">
                  <a:txBody>
                    <a:bodyPr/>
                    <a:lstStyle/>
                    <a:p>
                      <a:endParaRPr lang="en-US"/>
                    </a:p>
                  </a:txBody>
                  <a:tcPr/>
                </a:tc>
                <a:extLst>
                  <a:ext uri="{0D108BD9-81ED-4DB2-BD59-A6C34878D82A}">
                    <a16:rowId xmlns:a16="http://schemas.microsoft.com/office/drawing/2014/main" val="10001"/>
                  </a:ext>
                </a:extLst>
              </a:tr>
              <a:tr h="847050">
                <a:tc>
                  <a:txBody>
                    <a:bodyPr/>
                    <a:lstStyle/>
                    <a:p>
                      <a:pPr marL="0" marR="0" lvl="0" indent="0" algn="ctr" rtl="0">
                        <a:lnSpc>
                          <a:spcPct val="107000"/>
                        </a:lnSpc>
                        <a:spcBef>
                          <a:spcPts val="0"/>
                        </a:spcBef>
                        <a:spcAft>
                          <a:spcPts val="0"/>
                        </a:spcAft>
                        <a:buClr>
                          <a:srgbClr val="000000"/>
                        </a:buClr>
                        <a:buSzPts val="900"/>
                        <a:buFont typeface="Calibri"/>
                        <a:buNone/>
                      </a:pPr>
                      <a:r>
                        <a:rPr lang="en-GB" sz="900" b="1" i="0" u="none" strike="noStrike" cap="none">
                          <a:solidFill>
                            <a:srgbClr val="000000"/>
                          </a:solidFill>
                          <a:latin typeface="Calibri"/>
                          <a:ea typeface="Calibri"/>
                          <a:cs typeface="Calibri"/>
                          <a:sym typeface="Calibri"/>
                        </a:rPr>
                        <a:t>Year 12</a:t>
                      </a:r>
                      <a:endParaRPr sz="900" u="none" strike="noStrike" cap="none"/>
                    </a:p>
                    <a:p>
                      <a:pPr marL="0" marR="0" lvl="0" indent="0" algn="ctr" rtl="0">
                        <a:lnSpc>
                          <a:spcPct val="107000"/>
                        </a:lnSpc>
                        <a:spcBef>
                          <a:spcPts val="800"/>
                        </a:spcBef>
                        <a:spcAft>
                          <a:spcPts val="0"/>
                        </a:spcAft>
                        <a:buClr>
                          <a:srgbClr val="000000"/>
                        </a:buClr>
                        <a:buSzPts val="900"/>
                        <a:buFont typeface="Calibri"/>
                        <a:buNone/>
                      </a:pPr>
                      <a:r>
                        <a:rPr lang="en-GB" sz="900" b="1" i="0" u="none" strike="noStrike" cap="none">
                          <a:solidFill>
                            <a:srgbClr val="000000"/>
                          </a:solidFill>
                          <a:latin typeface="Calibri"/>
                          <a:ea typeface="Calibri"/>
                          <a:cs typeface="Calibri"/>
                          <a:sym typeface="Calibri"/>
                        </a:rPr>
                        <a:t>Teacher 2</a:t>
                      </a:r>
                      <a:endParaRPr sz="900" b="1" i="0" u="none" strike="noStrike" cap="none">
                        <a:solidFill>
                          <a:srgbClr val="000000"/>
                        </a:solidFill>
                        <a:latin typeface="Calibri"/>
                        <a:ea typeface="Calibri"/>
                        <a:cs typeface="Calibri"/>
                        <a:sym typeface="Calibri"/>
                      </a:endParaRPr>
                    </a:p>
                    <a:p>
                      <a:pPr marL="0" marR="0" lvl="0" indent="0" algn="l" rtl="0">
                        <a:lnSpc>
                          <a:spcPct val="100000"/>
                        </a:lnSpc>
                        <a:spcBef>
                          <a:spcPts val="800"/>
                        </a:spcBef>
                        <a:spcAft>
                          <a:spcPts val="0"/>
                        </a:spcAft>
                        <a:buClr>
                          <a:schemeClr val="dk1"/>
                        </a:buClr>
                        <a:buSzPts val="900"/>
                        <a:buFont typeface="Calibri"/>
                        <a:buNone/>
                      </a:pPr>
                      <a:endParaRPr sz="900" b="1" i="0" u="none" strike="noStrike" cap="none">
                        <a:solidFill>
                          <a:srgbClr val="000000"/>
                        </a:solidFill>
                        <a:latin typeface="Calibri"/>
                        <a:ea typeface="Calibri"/>
                        <a:cs typeface="Calibri"/>
                        <a:sym typeface="Calibri"/>
                      </a:endParaRPr>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7000"/>
                        </a:lnSpc>
                        <a:spcBef>
                          <a:spcPts val="0"/>
                        </a:spcBef>
                        <a:spcAft>
                          <a:spcPts val="0"/>
                        </a:spcAft>
                        <a:buClr>
                          <a:srgbClr val="000000"/>
                        </a:buClr>
                        <a:buSzPts val="900"/>
                        <a:buFont typeface="Calibri"/>
                        <a:buNone/>
                      </a:pPr>
                      <a:r>
                        <a:rPr lang="en-GB" sz="900" b="0" i="0" u="none" strike="noStrike" cap="none">
                          <a:solidFill>
                            <a:srgbClr val="000000"/>
                          </a:solidFill>
                          <a:latin typeface="Calibri"/>
                          <a:ea typeface="Calibri"/>
                          <a:cs typeface="Calibri"/>
                          <a:sym typeface="Calibri"/>
                        </a:rPr>
                        <a:t>Fundamentals of computer systems </a:t>
                      </a:r>
                      <a:endParaRPr sz="900" u="none" strike="noStrike" cap="none"/>
                    </a:p>
                    <a:p>
                      <a:pPr marL="0" marR="0" lvl="0" indent="0" algn="ctr" rtl="0">
                        <a:lnSpc>
                          <a:spcPct val="100000"/>
                        </a:lnSpc>
                        <a:spcBef>
                          <a:spcPts val="0"/>
                        </a:spcBef>
                        <a:spcAft>
                          <a:spcPts val="0"/>
                        </a:spcAft>
                        <a:buClr>
                          <a:schemeClr val="dk1"/>
                        </a:buClr>
                        <a:buSzPts val="900"/>
                        <a:buFont typeface="Calibri"/>
                        <a:buNone/>
                      </a:pPr>
                      <a:endParaRPr sz="900" b="0" i="0" u="none" strike="noStrike" cap="none">
                        <a:solidFill>
                          <a:srgbClr val="000000"/>
                        </a:solidFill>
                        <a:latin typeface="Calibri"/>
                        <a:ea typeface="Calibri"/>
                        <a:cs typeface="Calibri"/>
                        <a:sym typeface="Calibri"/>
                      </a:endParaRPr>
                    </a:p>
                  </a:txBody>
                  <a:tcPr marL="45325" marR="45325"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7AE67D">
                        <a:alpha val="69411"/>
                      </a:srgbClr>
                    </a:solidFill>
                  </a:tcPr>
                </a:tc>
                <a:tc>
                  <a:txBody>
                    <a:bodyPr/>
                    <a:lstStyle/>
                    <a:p>
                      <a:pPr marL="0" marR="0" lvl="0" indent="0" algn="ctr" rtl="0">
                        <a:lnSpc>
                          <a:spcPct val="107000"/>
                        </a:lnSpc>
                        <a:spcBef>
                          <a:spcPts val="0"/>
                        </a:spcBef>
                        <a:spcAft>
                          <a:spcPts val="0"/>
                        </a:spcAft>
                        <a:buClr>
                          <a:srgbClr val="000000"/>
                        </a:buClr>
                        <a:buSzPts val="900"/>
                        <a:buFont typeface="Calibri"/>
                        <a:buNone/>
                      </a:pPr>
                      <a:r>
                        <a:rPr lang="en-GB" sz="900" b="0" i="0" u="none" strike="noStrike" cap="none" dirty="0">
                          <a:solidFill>
                            <a:srgbClr val="000000"/>
                          </a:solidFill>
                          <a:latin typeface="Calibri"/>
                          <a:ea typeface="Calibri"/>
                          <a:cs typeface="Calibri"/>
                          <a:sym typeface="Calibri"/>
                        </a:rPr>
                        <a:t>Fundamentals of computer organisation and architecture </a:t>
                      </a:r>
                      <a:endParaRPr sz="900" u="none" strike="noStrike" cap="none" dirty="0"/>
                    </a:p>
                    <a:p>
                      <a:pPr marL="0" marR="0" lvl="0" indent="0" algn="ctr" rtl="0">
                        <a:lnSpc>
                          <a:spcPct val="100000"/>
                        </a:lnSpc>
                        <a:spcBef>
                          <a:spcPts val="0"/>
                        </a:spcBef>
                        <a:spcAft>
                          <a:spcPts val="0"/>
                        </a:spcAft>
                        <a:buClr>
                          <a:schemeClr val="dk1"/>
                        </a:buClr>
                        <a:buSzPts val="900"/>
                        <a:buFont typeface="Calibri"/>
                        <a:buNone/>
                      </a:pPr>
                      <a:endParaRPr sz="900" b="0" i="0" u="none" strike="noStrike" cap="none" dirty="0">
                        <a:solidFill>
                          <a:srgbClr val="000000"/>
                        </a:solidFill>
                        <a:latin typeface="Calibri"/>
                        <a:ea typeface="Calibri"/>
                        <a:cs typeface="Calibri"/>
                        <a:sym typeface="Calibri"/>
                      </a:endParaRPr>
                    </a:p>
                  </a:txBody>
                  <a:tcPr marL="45325" marR="45325"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7AE67D">
                        <a:alpha val="69411"/>
                      </a:srgbClr>
                    </a:solidFill>
                  </a:tcPr>
                </a:tc>
                <a:tc gridSpan="2">
                  <a:txBody>
                    <a:bodyPr/>
                    <a:lstStyle/>
                    <a:p>
                      <a:pPr marL="0" marR="0" lvl="0" indent="0" algn="ctr" rtl="0">
                        <a:lnSpc>
                          <a:spcPct val="107000"/>
                        </a:lnSpc>
                        <a:spcBef>
                          <a:spcPts val="0"/>
                        </a:spcBef>
                        <a:spcAft>
                          <a:spcPts val="0"/>
                        </a:spcAft>
                        <a:buClr>
                          <a:srgbClr val="000000"/>
                        </a:buClr>
                        <a:buSzPts val="900"/>
                        <a:buFont typeface="Calibri"/>
                        <a:buNone/>
                      </a:pPr>
                      <a:r>
                        <a:rPr lang="en-GB" sz="900" b="0" i="0" u="none" strike="noStrike" cap="none">
                          <a:solidFill>
                            <a:srgbClr val="000000"/>
                          </a:solidFill>
                          <a:latin typeface="Calibri"/>
                          <a:ea typeface="Calibri"/>
                          <a:cs typeface="Calibri"/>
                          <a:sym typeface="Calibri"/>
                        </a:rPr>
                        <a:t>Consequences of uses of computing </a:t>
                      </a:r>
                      <a:endParaRPr sz="900" u="none" strike="noStrike" cap="none"/>
                    </a:p>
                    <a:p>
                      <a:pPr marL="0" marR="0" lvl="0" indent="0" algn="ctr" rtl="0">
                        <a:lnSpc>
                          <a:spcPct val="100000"/>
                        </a:lnSpc>
                        <a:spcBef>
                          <a:spcPts val="0"/>
                        </a:spcBef>
                        <a:spcAft>
                          <a:spcPts val="0"/>
                        </a:spcAft>
                        <a:buClr>
                          <a:schemeClr val="dk1"/>
                        </a:buClr>
                        <a:buSzPts val="900"/>
                        <a:buFont typeface="Calibri"/>
                        <a:buNone/>
                      </a:pPr>
                      <a:endParaRPr sz="900" b="0" i="0" u="none" strike="noStrike" cap="none">
                        <a:solidFill>
                          <a:srgbClr val="000000"/>
                        </a:solidFill>
                        <a:latin typeface="Calibri"/>
                        <a:ea typeface="Calibri"/>
                        <a:cs typeface="Calibri"/>
                        <a:sym typeface="Calibri"/>
                      </a:endParaRPr>
                    </a:p>
                  </a:txBody>
                  <a:tcPr marL="45325" marR="45325"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C66FF">
                        <a:alpha val="69411"/>
                      </a:srgbClr>
                    </a:solidFill>
                  </a:tcPr>
                </a:tc>
                <a:tc hMerge="1">
                  <a:txBody>
                    <a:bodyPr/>
                    <a:lstStyle/>
                    <a:p>
                      <a:endParaRPr lang="en-US"/>
                    </a:p>
                  </a:txBody>
                  <a:tcPr/>
                </a:tc>
                <a:tc>
                  <a:txBody>
                    <a:bodyPr/>
                    <a:lstStyle/>
                    <a:p>
                      <a:pPr marL="0" marR="0" lvl="0" indent="0" algn="ctr" rtl="0">
                        <a:lnSpc>
                          <a:spcPct val="107000"/>
                        </a:lnSpc>
                        <a:spcBef>
                          <a:spcPts val="0"/>
                        </a:spcBef>
                        <a:spcAft>
                          <a:spcPts val="0"/>
                        </a:spcAft>
                        <a:buClr>
                          <a:srgbClr val="000000"/>
                        </a:buClr>
                        <a:buSzPts val="900"/>
                        <a:buFont typeface="Calibri"/>
                        <a:buNone/>
                      </a:pPr>
                      <a:r>
                        <a:rPr lang="en-GB" sz="900" b="0" i="0" u="none" strike="noStrike" cap="none">
                          <a:solidFill>
                            <a:srgbClr val="000000"/>
                          </a:solidFill>
                          <a:latin typeface="Calibri"/>
                          <a:ea typeface="Calibri"/>
                          <a:cs typeface="Calibri"/>
                          <a:sym typeface="Calibri"/>
                        </a:rPr>
                        <a:t>Big Data</a:t>
                      </a:r>
                      <a:endParaRPr sz="900" b="0" i="0" u="none" strike="noStrike" cap="none">
                        <a:solidFill>
                          <a:srgbClr val="000000"/>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900"/>
                        <a:buFont typeface="Calibri"/>
                        <a:buNone/>
                      </a:pPr>
                      <a:endParaRPr sz="900" b="0" i="0" u="none" strike="noStrike" cap="none">
                        <a:solidFill>
                          <a:srgbClr val="000000"/>
                        </a:solidFill>
                        <a:latin typeface="Calibri"/>
                        <a:ea typeface="Calibri"/>
                        <a:cs typeface="Calibri"/>
                        <a:sym typeface="Calibri"/>
                      </a:endParaRPr>
                    </a:p>
                  </a:txBody>
                  <a:tcPr marL="45325" marR="45325"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8FAADC">
                        <a:alpha val="69411"/>
                      </a:srgbClr>
                    </a:solidFill>
                  </a:tcPr>
                </a:tc>
                <a:tc>
                  <a:txBody>
                    <a:bodyPr/>
                    <a:lstStyle/>
                    <a:p>
                      <a:pPr marL="0" marR="0" lvl="0" indent="0" algn="ctr" rtl="0">
                        <a:lnSpc>
                          <a:spcPct val="107000"/>
                        </a:lnSpc>
                        <a:spcBef>
                          <a:spcPts val="0"/>
                        </a:spcBef>
                        <a:spcAft>
                          <a:spcPts val="0"/>
                        </a:spcAft>
                        <a:buClr>
                          <a:srgbClr val="000000"/>
                        </a:buClr>
                        <a:buSzPts val="900"/>
                        <a:buFont typeface="Calibri"/>
                        <a:buNone/>
                      </a:pPr>
                      <a:r>
                        <a:rPr lang="en-GB" sz="900" b="0" i="0" u="none" strike="noStrike" cap="none">
                          <a:solidFill>
                            <a:srgbClr val="000000"/>
                          </a:solidFill>
                          <a:latin typeface="Calibri"/>
                          <a:ea typeface="Calibri"/>
                          <a:cs typeface="Calibri"/>
                          <a:sym typeface="Calibri"/>
                        </a:rPr>
                        <a:t>Fundamentals of databases</a:t>
                      </a:r>
                      <a:endParaRPr sz="900" b="0" i="0" u="none" strike="noStrike" cap="none">
                        <a:solidFill>
                          <a:srgbClr val="000000"/>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900"/>
                        <a:buFont typeface="Calibri"/>
                        <a:buNone/>
                      </a:pPr>
                      <a:endParaRPr sz="900" b="0" i="0" u="none" strike="noStrike" cap="none">
                        <a:solidFill>
                          <a:srgbClr val="000000"/>
                        </a:solidFill>
                        <a:latin typeface="Calibri"/>
                        <a:ea typeface="Calibri"/>
                        <a:cs typeface="Calibri"/>
                        <a:sym typeface="Calibri"/>
                      </a:endParaRPr>
                    </a:p>
                  </a:txBody>
                  <a:tcPr marL="45325" marR="45325"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8FAADC">
                        <a:alpha val="69411"/>
                      </a:srgbClr>
                    </a:solidFill>
                  </a:tcPr>
                </a:tc>
                <a:tc gridSpan="3">
                  <a:txBody>
                    <a:bodyPr/>
                    <a:lstStyle/>
                    <a:p>
                      <a:pPr marL="0" marR="0" lvl="0" indent="0" algn="ctr" rtl="0">
                        <a:lnSpc>
                          <a:spcPct val="107000"/>
                        </a:lnSpc>
                        <a:spcBef>
                          <a:spcPts val="0"/>
                        </a:spcBef>
                        <a:spcAft>
                          <a:spcPts val="0"/>
                        </a:spcAft>
                        <a:buClr>
                          <a:srgbClr val="000000"/>
                        </a:buClr>
                        <a:buSzPts val="900"/>
                        <a:buFont typeface="Calibri"/>
                        <a:buNone/>
                      </a:pPr>
                      <a:r>
                        <a:rPr lang="en-GB" sz="900" b="0" i="0" u="none" strike="noStrike" cap="none">
                          <a:solidFill>
                            <a:srgbClr val="000000"/>
                          </a:solidFill>
                          <a:latin typeface="Calibri"/>
                          <a:ea typeface="Calibri"/>
                          <a:cs typeface="Calibri"/>
                          <a:sym typeface="Calibri"/>
                        </a:rPr>
                        <a:t>Fundamentals of programming </a:t>
                      </a:r>
                      <a:endParaRPr sz="900" u="none" strike="noStrike" cap="none"/>
                    </a:p>
                    <a:p>
                      <a:pPr marL="0" marR="0" lvl="0" indent="0" algn="ctr" rtl="0">
                        <a:lnSpc>
                          <a:spcPct val="100000"/>
                        </a:lnSpc>
                        <a:spcBef>
                          <a:spcPts val="800"/>
                        </a:spcBef>
                        <a:spcAft>
                          <a:spcPts val="0"/>
                        </a:spcAft>
                        <a:buClr>
                          <a:schemeClr val="dk1"/>
                        </a:buClr>
                        <a:buSzPts val="900"/>
                        <a:buFont typeface="Calibri"/>
                        <a:buNone/>
                      </a:pPr>
                      <a:endParaRPr sz="900" b="0" i="0" u="none" strike="noStrike" cap="none">
                        <a:solidFill>
                          <a:srgbClr val="000000"/>
                        </a:solidFill>
                        <a:latin typeface="Calibri"/>
                        <a:ea typeface="Calibri"/>
                        <a:cs typeface="Calibri"/>
                        <a:sym typeface="Calibri"/>
                      </a:endParaRPr>
                    </a:p>
                  </a:txBody>
                  <a:tcPr marL="45325" marR="45325" marT="0"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2"/>
                  </a:ext>
                </a:extLst>
              </a:tr>
              <a:tr h="133400">
                <a:tc gridSpan="12">
                  <a:txBody>
                    <a:bodyPr/>
                    <a:lstStyle/>
                    <a:p>
                      <a:pPr marL="0" marR="0" lvl="0" indent="0" algn="ctr" rtl="0">
                        <a:lnSpc>
                          <a:spcPct val="100000"/>
                        </a:lnSpc>
                        <a:spcBef>
                          <a:spcPts val="0"/>
                        </a:spcBef>
                        <a:spcAft>
                          <a:spcPts val="0"/>
                        </a:spcAft>
                        <a:buClr>
                          <a:schemeClr val="dk1"/>
                        </a:buClr>
                        <a:buSzPts val="900"/>
                        <a:buFont typeface="Calibri"/>
                        <a:buNone/>
                      </a:pPr>
                      <a:r>
                        <a:rPr lang="en-GB" sz="900" u="none" strike="noStrike" cap="none"/>
                        <a:t>Year 13- Recall and Revision for Paper 2 Data, Networks, Computer Systems, Organisation and Architecture, Consequences, Big Data and Databases</a:t>
                      </a:r>
                      <a:endParaRPr sz="1400" u="none" strike="noStrike" cap="none"/>
                    </a:p>
                  </a:txBody>
                  <a:tcPr marL="45325" marR="45325" marT="0" marB="0">
                    <a:lnL w="12700" cap="flat" cmpd="sng">
                      <a:solidFill>
                        <a:schemeClr val="dk1"/>
                      </a:solidFill>
                      <a:prstDash val="solid"/>
                      <a:round/>
                      <a:headEnd type="none" w="sm" len="sm"/>
                      <a:tailEnd type="none" w="sm" len="sm"/>
                    </a:lnL>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3"/>
                  </a:ext>
                </a:extLst>
              </a:tr>
              <a:tr h="136425">
                <a:tc rowSpan="3">
                  <a:txBody>
                    <a:bodyPr/>
                    <a:lstStyle/>
                    <a:p>
                      <a:pPr marL="0" marR="0" lvl="0" indent="0" algn="ctr" rtl="0">
                        <a:lnSpc>
                          <a:spcPct val="107000"/>
                        </a:lnSpc>
                        <a:spcBef>
                          <a:spcPts val="0"/>
                        </a:spcBef>
                        <a:spcAft>
                          <a:spcPts val="0"/>
                        </a:spcAft>
                        <a:buClr>
                          <a:srgbClr val="000000"/>
                        </a:buClr>
                        <a:buSzPts val="900"/>
                        <a:buFont typeface="Calibri"/>
                        <a:buNone/>
                      </a:pPr>
                      <a:r>
                        <a:rPr lang="en-GB" sz="900" b="1" i="0" u="none" strike="noStrike" cap="none">
                          <a:solidFill>
                            <a:srgbClr val="000000"/>
                          </a:solidFill>
                          <a:latin typeface="Calibri"/>
                          <a:ea typeface="Calibri"/>
                          <a:cs typeface="Calibri"/>
                          <a:sym typeface="Calibri"/>
                        </a:rPr>
                        <a:t>Year 13</a:t>
                      </a:r>
                      <a:endParaRPr sz="9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rowSpan="3" gridSpan="3">
                  <a:txBody>
                    <a:bodyPr/>
                    <a:lstStyle/>
                    <a:p>
                      <a:pPr marL="0" marR="0" lvl="0" indent="0" algn="ctr" rtl="0">
                        <a:lnSpc>
                          <a:spcPct val="107000"/>
                        </a:lnSpc>
                        <a:spcBef>
                          <a:spcPts val="0"/>
                        </a:spcBef>
                        <a:spcAft>
                          <a:spcPts val="0"/>
                        </a:spcAft>
                        <a:buClr>
                          <a:srgbClr val="000000"/>
                        </a:buClr>
                        <a:buSzPts val="900"/>
                        <a:buFont typeface="Calibri"/>
                        <a:buNone/>
                      </a:pPr>
                      <a:r>
                        <a:rPr lang="en-GB" sz="900" b="1" i="0" u="none" strike="noStrike" cap="none">
                          <a:solidFill>
                            <a:srgbClr val="000000"/>
                          </a:solidFill>
                          <a:latin typeface="Calibri"/>
                          <a:ea typeface="Calibri"/>
                          <a:cs typeface="Calibri"/>
                          <a:sym typeface="Calibri"/>
                        </a:rPr>
                        <a:t>NEA- Programming Project </a:t>
                      </a:r>
                      <a:endParaRPr sz="900" b="1" u="none" strike="noStrike" cap="none"/>
                    </a:p>
                    <a:p>
                      <a:pPr marL="0" marR="0" lvl="0" indent="0" algn="ctr" rtl="0">
                        <a:lnSpc>
                          <a:spcPct val="107000"/>
                        </a:lnSpc>
                        <a:spcBef>
                          <a:spcPts val="0"/>
                        </a:spcBef>
                        <a:spcAft>
                          <a:spcPts val="0"/>
                        </a:spcAft>
                        <a:buClr>
                          <a:srgbClr val="000000"/>
                        </a:buClr>
                        <a:buSzPts val="900"/>
                        <a:buFont typeface="Calibri"/>
                        <a:buNone/>
                      </a:pPr>
                      <a:r>
                        <a:rPr lang="en-GB" sz="900" b="0" i="0" u="none" strike="noStrike" cap="none">
                          <a:solidFill>
                            <a:srgbClr val="000000"/>
                          </a:solidFill>
                          <a:latin typeface="Calibri"/>
                          <a:ea typeface="Calibri"/>
                          <a:cs typeface="Calibri"/>
                          <a:sym typeface="Calibri"/>
                        </a:rPr>
                        <a:t>Implementation</a:t>
                      </a:r>
                      <a:endParaRPr sz="900" u="none" strike="noStrike" cap="none"/>
                    </a:p>
                    <a:p>
                      <a:pPr marL="0" marR="0" lvl="0" indent="0" algn="ctr" rtl="0">
                        <a:lnSpc>
                          <a:spcPct val="107000"/>
                        </a:lnSpc>
                        <a:spcBef>
                          <a:spcPts val="0"/>
                        </a:spcBef>
                        <a:spcAft>
                          <a:spcPts val="0"/>
                        </a:spcAft>
                        <a:buClr>
                          <a:srgbClr val="000000"/>
                        </a:buClr>
                        <a:buSzPts val="900"/>
                        <a:buFont typeface="Calibri"/>
                        <a:buNone/>
                      </a:pPr>
                      <a:r>
                        <a:rPr lang="en-GB" sz="900" b="0" i="0" u="none" strike="noStrike" cap="none">
                          <a:solidFill>
                            <a:srgbClr val="000000"/>
                          </a:solidFill>
                          <a:latin typeface="Calibri"/>
                          <a:ea typeface="Calibri"/>
                          <a:cs typeface="Calibri"/>
                          <a:sym typeface="Calibri"/>
                        </a:rPr>
                        <a:t>Testing</a:t>
                      </a:r>
                      <a:endParaRPr sz="900" u="none" strike="noStrike" cap="none"/>
                    </a:p>
                    <a:p>
                      <a:pPr marL="0" marR="0" lvl="0" indent="0" algn="ctr" rtl="0">
                        <a:lnSpc>
                          <a:spcPct val="107000"/>
                        </a:lnSpc>
                        <a:spcBef>
                          <a:spcPts val="0"/>
                        </a:spcBef>
                        <a:spcAft>
                          <a:spcPts val="0"/>
                        </a:spcAft>
                        <a:buClr>
                          <a:srgbClr val="000000"/>
                        </a:buClr>
                        <a:buSzPts val="900"/>
                        <a:buFont typeface="Calibri"/>
                        <a:buNone/>
                      </a:pPr>
                      <a:r>
                        <a:rPr lang="en-GB" sz="900" b="0" i="0" u="none" strike="noStrike" cap="none">
                          <a:solidFill>
                            <a:srgbClr val="000000"/>
                          </a:solidFill>
                          <a:latin typeface="Calibri"/>
                          <a:ea typeface="Calibri"/>
                          <a:cs typeface="Calibri"/>
                          <a:sym typeface="Calibri"/>
                        </a:rPr>
                        <a:t>Evaluation</a:t>
                      </a:r>
                      <a:endParaRPr sz="9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rowSpan="3" hMerge="1">
                  <a:txBody>
                    <a:bodyPr/>
                    <a:lstStyle/>
                    <a:p>
                      <a:endParaRPr lang="en-US"/>
                    </a:p>
                  </a:txBody>
                  <a:tcPr/>
                </a:tc>
                <a:tc rowSpan="3" hMerge="1">
                  <a:txBody>
                    <a:bodyPr/>
                    <a:lstStyle/>
                    <a:p>
                      <a:endParaRPr lang="en-US"/>
                    </a:p>
                  </a:txBody>
                  <a:tcPr/>
                </a:tc>
                <a:tc rowSpan="3" gridSpan="3">
                  <a:txBody>
                    <a:bodyPr/>
                    <a:lstStyle/>
                    <a:p>
                      <a:pPr marL="0" marR="0" lvl="0" indent="0" algn="ctr" rtl="0">
                        <a:lnSpc>
                          <a:spcPct val="107000"/>
                        </a:lnSpc>
                        <a:spcBef>
                          <a:spcPts val="0"/>
                        </a:spcBef>
                        <a:spcAft>
                          <a:spcPts val="0"/>
                        </a:spcAft>
                        <a:buClr>
                          <a:srgbClr val="000000"/>
                        </a:buClr>
                        <a:buSzPts val="900"/>
                        <a:buFont typeface="Calibri"/>
                        <a:buNone/>
                      </a:pPr>
                      <a:r>
                        <a:rPr lang="en-GB" sz="900" b="0" i="0" u="none" strike="noStrike" cap="none">
                          <a:solidFill>
                            <a:srgbClr val="000000"/>
                          </a:solidFill>
                          <a:latin typeface="Calibri"/>
                          <a:ea typeface="Calibri"/>
                          <a:cs typeface="Calibri"/>
                          <a:sym typeface="Calibri"/>
                        </a:rPr>
                        <a:t>Fundamentals of programming </a:t>
                      </a:r>
                      <a:endParaRPr sz="900" u="none" strike="noStrike" cap="none"/>
                    </a:p>
                    <a:p>
                      <a:pPr marL="0" marR="0" lvl="0" indent="0" algn="ctr" rtl="0">
                        <a:lnSpc>
                          <a:spcPct val="107000"/>
                        </a:lnSpc>
                        <a:spcBef>
                          <a:spcPts val="0"/>
                        </a:spcBef>
                        <a:spcAft>
                          <a:spcPts val="0"/>
                        </a:spcAft>
                        <a:buClr>
                          <a:srgbClr val="000000"/>
                        </a:buClr>
                        <a:buSzPts val="900"/>
                        <a:buFont typeface="Calibri"/>
                        <a:buNone/>
                      </a:pPr>
                      <a:r>
                        <a:rPr lang="en-GB" sz="900" b="0" i="0" u="none" strike="noStrike" cap="none">
                          <a:solidFill>
                            <a:srgbClr val="000000"/>
                          </a:solidFill>
                          <a:latin typeface="Calibri"/>
                          <a:ea typeface="Calibri"/>
                          <a:cs typeface="Calibri"/>
                          <a:sym typeface="Calibri"/>
                        </a:rPr>
                        <a:t>Fundamentals of data structures </a:t>
                      </a:r>
                      <a:endParaRPr sz="900" u="none" strike="noStrike" cap="none"/>
                    </a:p>
                    <a:p>
                      <a:pPr marL="0" marR="0" lvl="0" indent="0" algn="ctr" rtl="0">
                        <a:lnSpc>
                          <a:spcPct val="107000"/>
                        </a:lnSpc>
                        <a:spcBef>
                          <a:spcPts val="0"/>
                        </a:spcBef>
                        <a:spcAft>
                          <a:spcPts val="0"/>
                        </a:spcAft>
                        <a:buClr>
                          <a:srgbClr val="000000"/>
                        </a:buClr>
                        <a:buSzPts val="900"/>
                        <a:buFont typeface="Calibri"/>
                        <a:buNone/>
                      </a:pPr>
                      <a:r>
                        <a:rPr lang="en-GB" sz="900" b="0" i="0" u="none" strike="noStrike" cap="none">
                          <a:solidFill>
                            <a:srgbClr val="000000"/>
                          </a:solidFill>
                          <a:latin typeface="Calibri"/>
                          <a:ea typeface="Calibri"/>
                          <a:cs typeface="Calibri"/>
                          <a:sym typeface="Calibri"/>
                        </a:rPr>
                        <a:t>Fundamentals of algorithms </a:t>
                      </a:r>
                      <a:endParaRPr sz="900" u="none" strike="noStrike" cap="none"/>
                    </a:p>
                    <a:p>
                      <a:pPr marL="0" marR="0" lvl="0" indent="0" algn="ctr" rtl="0">
                        <a:lnSpc>
                          <a:spcPct val="107000"/>
                        </a:lnSpc>
                        <a:spcBef>
                          <a:spcPts val="0"/>
                        </a:spcBef>
                        <a:spcAft>
                          <a:spcPts val="0"/>
                        </a:spcAft>
                        <a:buClr>
                          <a:srgbClr val="000000"/>
                        </a:buClr>
                        <a:buSzPts val="900"/>
                        <a:buFont typeface="Calibri"/>
                        <a:buNone/>
                      </a:pPr>
                      <a:r>
                        <a:rPr lang="en-GB" sz="900" b="0" i="0" u="none" strike="noStrike" cap="none">
                          <a:solidFill>
                            <a:srgbClr val="000000"/>
                          </a:solidFill>
                          <a:latin typeface="Calibri"/>
                          <a:ea typeface="Calibri"/>
                          <a:cs typeface="Calibri"/>
                          <a:sym typeface="Calibri"/>
                        </a:rPr>
                        <a:t>Theory of computation </a:t>
                      </a:r>
                      <a:endParaRPr sz="9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rowSpan="3" hMerge="1">
                  <a:txBody>
                    <a:bodyPr/>
                    <a:lstStyle/>
                    <a:p>
                      <a:endParaRPr lang="en-US"/>
                    </a:p>
                  </a:txBody>
                  <a:tcPr/>
                </a:tc>
                <a:tc rowSpan="3" hMerge="1">
                  <a:txBody>
                    <a:bodyPr/>
                    <a:lstStyle/>
                    <a:p>
                      <a:endParaRPr lang="en-US"/>
                    </a:p>
                  </a:txBody>
                  <a:tcPr/>
                </a:tc>
                <a:tc rowSpan="3">
                  <a:txBody>
                    <a:bodyPr/>
                    <a:lstStyle/>
                    <a:p>
                      <a:pPr marL="457200" marR="0" lvl="0" indent="0" algn="ctr" rtl="0">
                        <a:lnSpc>
                          <a:spcPct val="107000"/>
                        </a:lnSpc>
                        <a:spcBef>
                          <a:spcPts val="0"/>
                        </a:spcBef>
                        <a:spcAft>
                          <a:spcPts val="0"/>
                        </a:spcAft>
                        <a:buClr>
                          <a:schemeClr val="dk1"/>
                        </a:buClr>
                        <a:buSzPts val="900"/>
                        <a:buFont typeface="Calibri"/>
                        <a:buNone/>
                      </a:pPr>
                      <a:endParaRPr sz="900" b="0" i="0" u="none" strike="noStrike" cap="none">
                        <a:solidFill>
                          <a:srgbClr val="000000"/>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900"/>
                        <a:buFont typeface="Arial"/>
                        <a:buNone/>
                      </a:pPr>
                      <a:r>
                        <a:rPr lang="en-GB" sz="900" b="0" i="0" u="none" strike="noStrike" cap="none">
                          <a:solidFill>
                            <a:srgbClr val="000000"/>
                          </a:solidFill>
                          <a:latin typeface="Calibri"/>
                          <a:ea typeface="Calibri"/>
                          <a:cs typeface="Calibri"/>
                          <a:sym typeface="Calibri"/>
                        </a:rPr>
                        <a:t>Prep for Skeleton Code</a:t>
                      </a:r>
                      <a:endParaRPr sz="9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gridSpan="3">
                  <a:txBody>
                    <a:bodyPr/>
                    <a:lstStyle/>
                    <a:p>
                      <a:pPr marL="0" marR="0" lvl="0" indent="0" algn="ctr" rtl="0">
                        <a:lnSpc>
                          <a:spcPct val="107000"/>
                        </a:lnSpc>
                        <a:spcBef>
                          <a:spcPts val="0"/>
                        </a:spcBef>
                        <a:spcAft>
                          <a:spcPts val="0"/>
                        </a:spcAft>
                        <a:buClr>
                          <a:srgbClr val="000000"/>
                        </a:buClr>
                        <a:buSzPts val="900"/>
                        <a:buFont typeface="Calibri"/>
                        <a:buNone/>
                      </a:pPr>
                      <a:r>
                        <a:rPr lang="en-GB" sz="900" u="none" strike="noStrike" cap="none"/>
                        <a:t>Recall and Revision for Paper 2 </a:t>
                      </a:r>
                      <a:endParaRPr sz="9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alpha val="69411"/>
                      </a:schemeClr>
                    </a:solidFill>
                  </a:tcPr>
                </a:tc>
                <a:tc hMerge="1">
                  <a:txBody>
                    <a:bodyPr/>
                    <a:lstStyle/>
                    <a:p>
                      <a:endParaRPr lang="en-US"/>
                    </a:p>
                  </a:txBody>
                  <a:tcPr/>
                </a:tc>
                <a:tc hMerge="1">
                  <a:txBody>
                    <a:bodyPr/>
                    <a:lstStyle/>
                    <a:p>
                      <a:endParaRPr lang="en-US"/>
                    </a:p>
                  </a:txBody>
                  <a:tcPr/>
                </a:tc>
                <a:tc rowSpan="3">
                  <a:txBody>
                    <a:bodyPr/>
                    <a:lstStyle/>
                    <a:p>
                      <a:pPr marL="0" marR="0" lvl="0" indent="0" algn="ctr" rtl="0">
                        <a:lnSpc>
                          <a:spcPct val="107000"/>
                        </a:lnSpc>
                        <a:spcBef>
                          <a:spcPts val="0"/>
                        </a:spcBef>
                        <a:spcAft>
                          <a:spcPts val="0"/>
                        </a:spcAft>
                        <a:buClr>
                          <a:srgbClr val="000000"/>
                        </a:buClr>
                        <a:buSzPts val="900"/>
                        <a:buFont typeface="Calibri"/>
                        <a:buNone/>
                      </a:pPr>
                      <a:r>
                        <a:rPr lang="en-GB" sz="900" b="0" i="0" u="none" strike="noStrike" cap="none">
                          <a:solidFill>
                            <a:srgbClr val="000000"/>
                          </a:solidFill>
                          <a:latin typeface="Calibri"/>
                          <a:ea typeface="Calibri"/>
                          <a:cs typeface="Calibri"/>
                          <a:sym typeface="Calibri"/>
                        </a:rPr>
                        <a:t>Paper 1 and 2 A Level Exams</a:t>
                      </a:r>
                      <a:endParaRPr sz="9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4"/>
                  </a:ext>
                </a:extLst>
              </a:tr>
              <a:tr h="136425">
                <a:tc vMerge="1">
                  <a:txBody>
                    <a:bodyPr/>
                    <a:lstStyle/>
                    <a:p>
                      <a:endParaRPr lang="en-US"/>
                    </a:p>
                  </a:txBody>
                  <a:tcPr/>
                </a:tc>
                <a:tc gridSpan="3" vMerge="1">
                  <a:txBody>
                    <a:bodyPr/>
                    <a:lstStyle/>
                    <a:p>
                      <a:endParaRPr lang="en-US"/>
                    </a:p>
                  </a:txBody>
                  <a:tcPr/>
                </a:tc>
                <a:tc hMerge="1" vMerge="1">
                  <a:txBody>
                    <a:bodyPr/>
                    <a:lstStyle/>
                    <a:p>
                      <a:endParaRPr lang="en-US"/>
                    </a:p>
                  </a:txBody>
                  <a:tcPr/>
                </a:tc>
                <a:tc hMerge="1" vMerge="1">
                  <a:txBody>
                    <a:bodyPr/>
                    <a:lstStyle/>
                    <a:p>
                      <a:endParaRPr lang="en-US"/>
                    </a:p>
                  </a:txBody>
                  <a:tcPr/>
                </a:tc>
                <a:tc gridSpan="3"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tc gridSpan="3">
                  <a:txBody>
                    <a:bodyPr/>
                    <a:lstStyle/>
                    <a:p>
                      <a:pPr marL="0" marR="0" lvl="0" indent="0" algn="ctr" rtl="0">
                        <a:lnSpc>
                          <a:spcPct val="107000"/>
                        </a:lnSpc>
                        <a:spcBef>
                          <a:spcPts val="0"/>
                        </a:spcBef>
                        <a:spcAft>
                          <a:spcPts val="0"/>
                        </a:spcAft>
                        <a:buClr>
                          <a:srgbClr val="000000"/>
                        </a:buClr>
                        <a:buSzPts val="900"/>
                        <a:buFont typeface="Calibri"/>
                        <a:buNone/>
                      </a:pPr>
                      <a:r>
                        <a:rPr lang="en-GB" sz="900" u="none" strike="noStrike" cap="none"/>
                        <a:t>Recall and Revision for Paper 1</a:t>
                      </a:r>
                      <a:endParaRPr sz="9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hMerge="1">
                  <a:txBody>
                    <a:bodyPr/>
                    <a:lstStyle/>
                    <a:p>
                      <a:endParaRPr lang="en-US"/>
                    </a:p>
                  </a:txBody>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0005"/>
                  </a:ext>
                </a:extLst>
              </a:tr>
              <a:tr h="293525">
                <a:tc vMerge="1">
                  <a:txBody>
                    <a:bodyPr/>
                    <a:lstStyle/>
                    <a:p>
                      <a:endParaRPr lang="en-US"/>
                    </a:p>
                  </a:txBody>
                  <a:tcPr/>
                </a:tc>
                <a:tc gridSpan="3" vMerge="1">
                  <a:txBody>
                    <a:bodyPr/>
                    <a:lstStyle/>
                    <a:p>
                      <a:endParaRPr lang="en-US"/>
                    </a:p>
                  </a:txBody>
                  <a:tcPr/>
                </a:tc>
                <a:tc hMerge="1" vMerge="1">
                  <a:txBody>
                    <a:bodyPr/>
                    <a:lstStyle/>
                    <a:p>
                      <a:endParaRPr lang="en-US"/>
                    </a:p>
                  </a:txBody>
                  <a:tcPr/>
                </a:tc>
                <a:tc hMerge="1" vMerge="1">
                  <a:txBody>
                    <a:bodyPr/>
                    <a:lstStyle/>
                    <a:p>
                      <a:endParaRPr lang="en-US"/>
                    </a:p>
                  </a:txBody>
                  <a:tcPr/>
                </a:tc>
                <a:tc gridSpan="3"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tc gridSpan="3">
                  <a:txBody>
                    <a:bodyPr/>
                    <a:lstStyle/>
                    <a:p>
                      <a:pPr marL="0" marR="0" lvl="0" indent="0" algn="ctr" rtl="0">
                        <a:lnSpc>
                          <a:spcPct val="107000"/>
                        </a:lnSpc>
                        <a:spcBef>
                          <a:spcPts val="0"/>
                        </a:spcBef>
                        <a:spcAft>
                          <a:spcPts val="0"/>
                        </a:spcAft>
                        <a:buClr>
                          <a:srgbClr val="000000"/>
                        </a:buClr>
                        <a:buSzPts val="900"/>
                        <a:buFont typeface="Calibri"/>
                        <a:buNone/>
                      </a:pPr>
                      <a:r>
                        <a:rPr lang="en-GB" sz="900" u="none" strike="noStrike" cap="none" dirty="0"/>
                        <a:t>Skeleton Code Theory and Practical Tasks</a:t>
                      </a:r>
                      <a:endParaRPr sz="900" u="none" strike="noStrike" cap="none" dirty="0"/>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hMerge="1">
                  <a:txBody>
                    <a:bodyPr/>
                    <a:lstStyle/>
                    <a:p>
                      <a:endParaRPr lang="en-US"/>
                    </a:p>
                  </a:txBody>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0006"/>
                  </a:ext>
                </a:extLst>
              </a:tr>
            </a:tbl>
          </a:graphicData>
        </a:graphic>
      </p:graphicFrame>
      <p:graphicFrame>
        <p:nvGraphicFramePr>
          <p:cNvPr id="138" name="Google Shape;138;p3"/>
          <p:cNvGraphicFramePr/>
          <p:nvPr/>
        </p:nvGraphicFramePr>
        <p:xfrm>
          <a:off x="189953" y="2800588"/>
          <a:ext cx="11836475" cy="1840881"/>
        </p:xfrm>
        <a:graphic>
          <a:graphicData uri="http://schemas.openxmlformats.org/drawingml/2006/table">
            <a:tbl>
              <a:tblPr>
                <a:noFill/>
              </a:tblPr>
              <a:tblGrid>
                <a:gridCol w="528375">
                  <a:extLst>
                    <a:ext uri="{9D8B030D-6E8A-4147-A177-3AD203B41FA5}">
                      <a16:colId xmlns:a16="http://schemas.microsoft.com/office/drawing/2014/main" val="20000"/>
                    </a:ext>
                  </a:extLst>
                </a:gridCol>
                <a:gridCol w="1318525">
                  <a:extLst>
                    <a:ext uri="{9D8B030D-6E8A-4147-A177-3AD203B41FA5}">
                      <a16:colId xmlns:a16="http://schemas.microsoft.com/office/drawing/2014/main" val="20001"/>
                    </a:ext>
                  </a:extLst>
                </a:gridCol>
                <a:gridCol w="1652700">
                  <a:extLst>
                    <a:ext uri="{9D8B030D-6E8A-4147-A177-3AD203B41FA5}">
                      <a16:colId xmlns:a16="http://schemas.microsoft.com/office/drawing/2014/main" val="20002"/>
                    </a:ext>
                  </a:extLst>
                </a:gridCol>
                <a:gridCol w="834200">
                  <a:extLst>
                    <a:ext uri="{9D8B030D-6E8A-4147-A177-3AD203B41FA5}">
                      <a16:colId xmlns:a16="http://schemas.microsoft.com/office/drawing/2014/main" val="20003"/>
                    </a:ext>
                  </a:extLst>
                </a:gridCol>
                <a:gridCol w="819950">
                  <a:extLst>
                    <a:ext uri="{9D8B030D-6E8A-4147-A177-3AD203B41FA5}">
                      <a16:colId xmlns:a16="http://schemas.microsoft.com/office/drawing/2014/main" val="20004"/>
                    </a:ext>
                  </a:extLst>
                </a:gridCol>
                <a:gridCol w="187575">
                  <a:extLst>
                    <a:ext uri="{9D8B030D-6E8A-4147-A177-3AD203B41FA5}">
                      <a16:colId xmlns:a16="http://schemas.microsoft.com/office/drawing/2014/main" val="20005"/>
                    </a:ext>
                  </a:extLst>
                </a:gridCol>
                <a:gridCol w="1219200">
                  <a:extLst>
                    <a:ext uri="{9D8B030D-6E8A-4147-A177-3AD203B41FA5}">
                      <a16:colId xmlns:a16="http://schemas.microsoft.com/office/drawing/2014/main" val="20006"/>
                    </a:ext>
                  </a:extLst>
                </a:gridCol>
                <a:gridCol w="313500">
                  <a:extLst>
                    <a:ext uri="{9D8B030D-6E8A-4147-A177-3AD203B41FA5}">
                      <a16:colId xmlns:a16="http://schemas.microsoft.com/office/drawing/2014/main" val="20007"/>
                    </a:ext>
                  </a:extLst>
                </a:gridCol>
                <a:gridCol w="981900">
                  <a:extLst>
                    <a:ext uri="{9D8B030D-6E8A-4147-A177-3AD203B41FA5}">
                      <a16:colId xmlns:a16="http://schemas.microsoft.com/office/drawing/2014/main" val="20008"/>
                    </a:ext>
                  </a:extLst>
                </a:gridCol>
                <a:gridCol w="672250">
                  <a:extLst>
                    <a:ext uri="{9D8B030D-6E8A-4147-A177-3AD203B41FA5}">
                      <a16:colId xmlns:a16="http://schemas.microsoft.com/office/drawing/2014/main" val="20009"/>
                    </a:ext>
                  </a:extLst>
                </a:gridCol>
                <a:gridCol w="490950">
                  <a:extLst>
                    <a:ext uri="{9D8B030D-6E8A-4147-A177-3AD203B41FA5}">
                      <a16:colId xmlns:a16="http://schemas.microsoft.com/office/drawing/2014/main" val="20010"/>
                    </a:ext>
                  </a:extLst>
                </a:gridCol>
                <a:gridCol w="1163200">
                  <a:extLst>
                    <a:ext uri="{9D8B030D-6E8A-4147-A177-3AD203B41FA5}">
                      <a16:colId xmlns:a16="http://schemas.microsoft.com/office/drawing/2014/main" val="20011"/>
                    </a:ext>
                  </a:extLst>
                </a:gridCol>
                <a:gridCol w="1654150">
                  <a:extLst>
                    <a:ext uri="{9D8B030D-6E8A-4147-A177-3AD203B41FA5}">
                      <a16:colId xmlns:a16="http://schemas.microsoft.com/office/drawing/2014/main" val="20012"/>
                    </a:ext>
                  </a:extLst>
                </a:gridCol>
              </a:tblGrid>
              <a:tr h="145450">
                <a:tc>
                  <a:txBody>
                    <a:bodyPr/>
                    <a:lstStyle/>
                    <a:p>
                      <a:pPr marL="0" marR="0" lvl="0" indent="0" algn="ctr" rtl="0">
                        <a:lnSpc>
                          <a:spcPct val="107000"/>
                        </a:lnSpc>
                        <a:spcBef>
                          <a:spcPts val="0"/>
                        </a:spcBef>
                        <a:spcAft>
                          <a:spcPts val="0"/>
                        </a:spcAft>
                        <a:buClr>
                          <a:schemeClr val="dk1"/>
                        </a:buClr>
                        <a:buSzPts val="900"/>
                        <a:buFont typeface="Calibri"/>
                        <a:buNone/>
                      </a:pPr>
                      <a:endParaRPr sz="700" u="none" strike="noStrike" cap="none"/>
                    </a:p>
                  </a:txBody>
                  <a:tcPr marL="45825" marR="4582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Calibri"/>
                        <a:buNone/>
                      </a:pPr>
                      <a:r>
                        <a:rPr lang="en-GB" sz="700" b="1" i="0" u="none" strike="noStrike" cap="none">
                          <a:solidFill>
                            <a:schemeClr val="dk1"/>
                          </a:solidFill>
                          <a:latin typeface="Calibri"/>
                          <a:ea typeface="Calibri"/>
                          <a:cs typeface="Calibri"/>
                          <a:sym typeface="Calibri"/>
                        </a:rPr>
                        <a:t> </a:t>
                      </a:r>
                      <a:endParaRPr sz="700" u="none" strike="noStrike" cap="none"/>
                    </a:p>
                  </a:txBody>
                  <a:tcPr marL="45825" marR="4582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Calibri"/>
                        <a:buNone/>
                      </a:pPr>
                      <a:r>
                        <a:rPr lang="en-GB" sz="700" b="1" i="0" u="none" strike="noStrike" cap="none">
                          <a:solidFill>
                            <a:schemeClr val="dk1"/>
                          </a:solidFill>
                          <a:latin typeface="Calibri"/>
                          <a:ea typeface="Calibri"/>
                          <a:cs typeface="Calibri"/>
                          <a:sym typeface="Calibri"/>
                        </a:rPr>
                        <a:t>HT 1</a:t>
                      </a:r>
                      <a:endParaRPr sz="700" u="none" strike="noStrike" cap="none"/>
                    </a:p>
                  </a:txBody>
                  <a:tcPr marL="45825" marR="4582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gridSpan="2">
                  <a:txBody>
                    <a:bodyPr/>
                    <a:lstStyle/>
                    <a:p>
                      <a:pPr marL="0" marR="0" lvl="0" indent="0" algn="ctr" rtl="0">
                        <a:lnSpc>
                          <a:spcPct val="107000"/>
                        </a:lnSpc>
                        <a:spcBef>
                          <a:spcPts val="0"/>
                        </a:spcBef>
                        <a:spcAft>
                          <a:spcPts val="0"/>
                        </a:spcAft>
                        <a:buClr>
                          <a:schemeClr val="dk1"/>
                        </a:buClr>
                        <a:buSzPts val="900"/>
                        <a:buFont typeface="Calibri"/>
                        <a:buNone/>
                      </a:pPr>
                      <a:r>
                        <a:rPr lang="en-GB" sz="700" b="1" i="0" u="none" strike="noStrike" cap="none">
                          <a:solidFill>
                            <a:schemeClr val="dk1"/>
                          </a:solidFill>
                          <a:latin typeface="Calibri"/>
                          <a:ea typeface="Calibri"/>
                          <a:cs typeface="Calibri"/>
                          <a:sym typeface="Calibri"/>
                        </a:rPr>
                        <a:t>HT 2</a:t>
                      </a:r>
                      <a:endParaRPr sz="700" u="none" strike="noStrike" cap="none"/>
                    </a:p>
                  </a:txBody>
                  <a:tcPr marL="45825" marR="4582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hMerge="1">
                  <a:txBody>
                    <a:bodyPr/>
                    <a:lstStyle/>
                    <a:p>
                      <a:endParaRPr lang="en-US"/>
                    </a:p>
                  </a:txBody>
                  <a:tcPr/>
                </a:tc>
                <a:tc gridSpan="3">
                  <a:txBody>
                    <a:bodyPr/>
                    <a:lstStyle/>
                    <a:p>
                      <a:pPr marL="0" marR="0" lvl="0" indent="0" algn="ctr" rtl="0">
                        <a:lnSpc>
                          <a:spcPct val="107000"/>
                        </a:lnSpc>
                        <a:spcBef>
                          <a:spcPts val="0"/>
                        </a:spcBef>
                        <a:spcAft>
                          <a:spcPts val="0"/>
                        </a:spcAft>
                        <a:buClr>
                          <a:schemeClr val="dk1"/>
                        </a:buClr>
                        <a:buSzPts val="900"/>
                        <a:buFont typeface="Calibri"/>
                        <a:buNone/>
                      </a:pPr>
                      <a:r>
                        <a:rPr lang="en-GB" sz="700" b="1" i="0" u="none" strike="noStrike" cap="none">
                          <a:solidFill>
                            <a:schemeClr val="dk1"/>
                          </a:solidFill>
                          <a:latin typeface="Calibri"/>
                          <a:ea typeface="Calibri"/>
                          <a:cs typeface="Calibri"/>
                          <a:sym typeface="Calibri"/>
                        </a:rPr>
                        <a:t>HT 3</a:t>
                      </a:r>
                      <a:endParaRPr sz="700" u="none" strike="noStrike" cap="none"/>
                    </a:p>
                  </a:txBody>
                  <a:tcPr marL="45825" marR="4582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hMerge="1">
                  <a:txBody>
                    <a:bodyPr/>
                    <a:lstStyle/>
                    <a:p>
                      <a:endParaRPr lang="en-US"/>
                    </a:p>
                  </a:txBody>
                  <a:tcPr/>
                </a:tc>
                <a:tc hMerge="1">
                  <a:txBody>
                    <a:bodyPr/>
                    <a:lstStyle/>
                    <a:p>
                      <a:endParaRPr lang="en-US"/>
                    </a:p>
                  </a:txBody>
                  <a:tcPr/>
                </a:tc>
                <a:tc gridSpan="2">
                  <a:txBody>
                    <a:bodyPr/>
                    <a:lstStyle/>
                    <a:p>
                      <a:pPr marL="0" marR="0" lvl="0" indent="0" algn="ctr" rtl="0">
                        <a:lnSpc>
                          <a:spcPct val="107000"/>
                        </a:lnSpc>
                        <a:spcBef>
                          <a:spcPts val="0"/>
                        </a:spcBef>
                        <a:spcAft>
                          <a:spcPts val="0"/>
                        </a:spcAft>
                        <a:buClr>
                          <a:schemeClr val="dk1"/>
                        </a:buClr>
                        <a:buSzPts val="900"/>
                        <a:buFont typeface="Calibri"/>
                        <a:buNone/>
                      </a:pPr>
                      <a:r>
                        <a:rPr lang="en-GB" sz="700" b="1" i="0" u="none" strike="noStrike" cap="none">
                          <a:solidFill>
                            <a:schemeClr val="dk1"/>
                          </a:solidFill>
                          <a:latin typeface="Calibri"/>
                          <a:ea typeface="Calibri"/>
                          <a:cs typeface="Calibri"/>
                          <a:sym typeface="Calibri"/>
                        </a:rPr>
                        <a:t>HT 4</a:t>
                      </a:r>
                      <a:endParaRPr sz="700" u="none" strike="noStrike" cap="none"/>
                    </a:p>
                  </a:txBody>
                  <a:tcPr marL="45825" marR="4582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hMerge="1">
                  <a:txBody>
                    <a:bodyPr/>
                    <a:lstStyle/>
                    <a:p>
                      <a:endParaRPr lang="en-US"/>
                    </a:p>
                  </a:txBody>
                  <a:tcPr/>
                </a:tc>
                <a:tc gridSpan="2">
                  <a:txBody>
                    <a:bodyPr/>
                    <a:lstStyle/>
                    <a:p>
                      <a:pPr marL="0" marR="0" lvl="0" indent="0" algn="ctr" rtl="0">
                        <a:lnSpc>
                          <a:spcPct val="107000"/>
                        </a:lnSpc>
                        <a:spcBef>
                          <a:spcPts val="0"/>
                        </a:spcBef>
                        <a:spcAft>
                          <a:spcPts val="0"/>
                        </a:spcAft>
                        <a:buClr>
                          <a:schemeClr val="dk1"/>
                        </a:buClr>
                        <a:buSzPts val="900"/>
                        <a:buFont typeface="Calibri"/>
                        <a:buNone/>
                      </a:pPr>
                      <a:r>
                        <a:rPr lang="en-GB" sz="700" b="1" i="0" u="none" strike="noStrike" cap="none">
                          <a:solidFill>
                            <a:schemeClr val="dk1"/>
                          </a:solidFill>
                          <a:latin typeface="Calibri"/>
                          <a:ea typeface="Calibri"/>
                          <a:cs typeface="Calibri"/>
                          <a:sym typeface="Calibri"/>
                        </a:rPr>
                        <a:t>HT 5</a:t>
                      </a:r>
                      <a:endParaRPr sz="700" u="none" strike="noStrike" cap="none"/>
                    </a:p>
                  </a:txBody>
                  <a:tcPr marL="45825" marR="4582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hMerge="1">
                  <a:txBody>
                    <a:bodyPr/>
                    <a:lstStyle/>
                    <a:p>
                      <a:endParaRPr lang="en-US"/>
                    </a:p>
                  </a:txBody>
                  <a:tcPr/>
                </a:tc>
                <a:tc>
                  <a:txBody>
                    <a:bodyPr/>
                    <a:lstStyle/>
                    <a:p>
                      <a:pPr marL="0" marR="0" lvl="0" indent="0" algn="ctr" rtl="0">
                        <a:lnSpc>
                          <a:spcPct val="107000"/>
                        </a:lnSpc>
                        <a:spcBef>
                          <a:spcPts val="0"/>
                        </a:spcBef>
                        <a:spcAft>
                          <a:spcPts val="0"/>
                        </a:spcAft>
                        <a:buClr>
                          <a:schemeClr val="dk1"/>
                        </a:buClr>
                        <a:buSzPts val="900"/>
                        <a:buFont typeface="Calibri"/>
                        <a:buNone/>
                      </a:pPr>
                      <a:r>
                        <a:rPr lang="en-GB" sz="700" b="1" i="0" u="none" strike="noStrike" cap="none">
                          <a:solidFill>
                            <a:schemeClr val="dk1"/>
                          </a:solidFill>
                          <a:latin typeface="Calibri"/>
                          <a:ea typeface="Calibri"/>
                          <a:cs typeface="Calibri"/>
                          <a:sym typeface="Calibri"/>
                        </a:rPr>
                        <a:t>HT 6</a:t>
                      </a:r>
                      <a:endParaRPr sz="700" u="none" strike="noStrike" cap="none"/>
                    </a:p>
                  </a:txBody>
                  <a:tcPr marL="45825" marR="4582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307725">
                <a:tc rowSpan="2">
                  <a:txBody>
                    <a:bodyPr/>
                    <a:lstStyle/>
                    <a:p>
                      <a:pPr marL="0" marR="0" lvl="0" indent="0" algn="ctr" rtl="0">
                        <a:lnSpc>
                          <a:spcPct val="107000"/>
                        </a:lnSpc>
                        <a:spcBef>
                          <a:spcPts val="0"/>
                        </a:spcBef>
                        <a:spcAft>
                          <a:spcPts val="0"/>
                        </a:spcAft>
                        <a:buClr>
                          <a:schemeClr val="dk1"/>
                        </a:buClr>
                        <a:buSzPts val="900"/>
                        <a:buFont typeface="Calibri"/>
                        <a:buNone/>
                      </a:pPr>
                      <a:r>
                        <a:rPr lang="en-GB" sz="700" u="none" strike="noStrike" cap="none"/>
                        <a:t>Year 10</a:t>
                      </a:r>
                      <a:endParaRPr sz="700" u="none" strike="noStrike" cap="none"/>
                    </a:p>
                  </a:txBody>
                  <a:tcPr marL="45825" marR="4582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Calibri"/>
                        <a:buNone/>
                      </a:pPr>
                      <a:r>
                        <a:rPr lang="en-GB" sz="700" b="1" i="0" u="none" strike="noStrike" cap="none">
                          <a:solidFill>
                            <a:schemeClr val="dk1"/>
                          </a:solidFill>
                          <a:latin typeface="Calibri"/>
                          <a:ea typeface="Calibri"/>
                          <a:cs typeface="Calibri"/>
                          <a:sym typeface="Calibri"/>
                        </a:rPr>
                        <a:t>Paper 2</a:t>
                      </a:r>
                      <a:endParaRPr sz="700" u="none" strike="noStrike" cap="none"/>
                    </a:p>
                    <a:p>
                      <a:pPr marL="0" marR="0" lvl="0" indent="0" algn="ctr" rtl="0">
                        <a:lnSpc>
                          <a:spcPct val="107000"/>
                        </a:lnSpc>
                        <a:spcBef>
                          <a:spcPts val="0"/>
                        </a:spcBef>
                        <a:spcAft>
                          <a:spcPts val="0"/>
                        </a:spcAft>
                        <a:buClr>
                          <a:schemeClr val="dk1"/>
                        </a:buClr>
                        <a:buSzPts val="900"/>
                        <a:buFont typeface="Calibri"/>
                        <a:buNone/>
                      </a:pPr>
                      <a:r>
                        <a:rPr lang="en-GB" sz="700" b="1" i="0" u="none" strike="noStrike" cap="none">
                          <a:solidFill>
                            <a:schemeClr val="dk1"/>
                          </a:solidFill>
                          <a:latin typeface="Calibri"/>
                          <a:ea typeface="Calibri"/>
                          <a:cs typeface="Calibri"/>
                          <a:sym typeface="Calibri"/>
                        </a:rPr>
                        <a:t>2 hours per week</a:t>
                      </a:r>
                      <a:endParaRPr sz="700" u="none" strike="noStrike" cap="none"/>
                    </a:p>
                    <a:p>
                      <a:pPr marL="0" marR="0" lvl="0" indent="0" algn="ctr" rtl="0">
                        <a:lnSpc>
                          <a:spcPct val="107000"/>
                        </a:lnSpc>
                        <a:spcBef>
                          <a:spcPts val="0"/>
                        </a:spcBef>
                        <a:spcAft>
                          <a:spcPts val="0"/>
                        </a:spcAft>
                        <a:buClr>
                          <a:schemeClr val="dk1"/>
                        </a:buClr>
                        <a:buSzPts val="900"/>
                        <a:buFont typeface="Calibri"/>
                        <a:buNone/>
                      </a:pPr>
                      <a:endParaRPr sz="700" u="none" strike="noStrike" cap="none"/>
                    </a:p>
                  </a:txBody>
                  <a:tcPr marL="45825" marR="4582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gridSpan="3">
                  <a:txBody>
                    <a:bodyPr/>
                    <a:lstStyle/>
                    <a:p>
                      <a:pPr marL="0" marR="0" lvl="0" indent="0" algn="ctr" rtl="0">
                        <a:lnSpc>
                          <a:spcPct val="107000"/>
                        </a:lnSpc>
                        <a:spcBef>
                          <a:spcPts val="0"/>
                        </a:spcBef>
                        <a:spcAft>
                          <a:spcPts val="0"/>
                        </a:spcAft>
                        <a:buClr>
                          <a:schemeClr val="dk1"/>
                        </a:buClr>
                        <a:buSzPts val="900"/>
                        <a:buFont typeface="Calibri"/>
                        <a:buNone/>
                      </a:pPr>
                      <a:r>
                        <a:rPr lang="en-GB" sz="700" b="1" u="none" strike="noStrike" cap="none"/>
                        <a:t>3.3 Data Representation</a:t>
                      </a:r>
                      <a:endParaRPr sz="700" b="1" u="none" strike="noStrike" cap="none"/>
                    </a:p>
                  </a:txBody>
                  <a:tcPr marL="45825" marR="4582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B0C3E6"/>
                    </a:solidFill>
                  </a:tcPr>
                </a:tc>
                <a:tc hMerge="1">
                  <a:txBody>
                    <a:bodyPr/>
                    <a:lstStyle/>
                    <a:p>
                      <a:endParaRPr lang="en-US"/>
                    </a:p>
                  </a:txBody>
                  <a:tcPr/>
                </a:tc>
                <a:tc hMerge="1">
                  <a:txBody>
                    <a:bodyPr/>
                    <a:lstStyle/>
                    <a:p>
                      <a:endParaRPr lang="en-US"/>
                    </a:p>
                  </a:txBody>
                  <a:tcPr/>
                </a:tc>
                <a:tc gridSpan="7">
                  <a:txBody>
                    <a:bodyPr/>
                    <a:lstStyle/>
                    <a:p>
                      <a:pPr marL="0" marR="0" lvl="0" indent="0" algn="ctr" rtl="0">
                        <a:lnSpc>
                          <a:spcPct val="107000"/>
                        </a:lnSpc>
                        <a:spcBef>
                          <a:spcPts val="0"/>
                        </a:spcBef>
                        <a:spcAft>
                          <a:spcPts val="0"/>
                        </a:spcAft>
                        <a:buClr>
                          <a:schemeClr val="dk1"/>
                        </a:buClr>
                        <a:buSzPts val="900"/>
                        <a:buFont typeface="Calibri"/>
                        <a:buNone/>
                      </a:pPr>
                      <a:r>
                        <a:rPr lang="en-GB" sz="700" b="1" i="0" u="none" strike="noStrike" cap="none">
                          <a:solidFill>
                            <a:schemeClr val="dk1"/>
                          </a:solidFill>
                          <a:latin typeface="Calibri"/>
                          <a:ea typeface="Calibri"/>
                          <a:cs typeface="Calibri"/>
                          <a:sym typeface="Calibri"/>
                        </a:rPr>
                        <a:t>3.4 Computer Systems</a:t>
                      </a:r>
                      <a:endParaRPr sz="700" b="1" i="0" u="none" strike="noStrike" cap="none">
                        <a:solidFill>
                          <a:schemeClr val="dk1"/>
                        </a:solidFill>
                        <a:latin typeface="Calibri"/>
                        <a:ea typeface="Calibri"/>
                        <a:cs typeface="Calibri"/>
                        <a:sym typeface="Calibri"/>
                      </a:endParaRPr>
                    </a:p>
                  </a:txBody>
                  <a:tcPr marL="45825" marR="4582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A2EDA4"/>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lvl="0" indent="0" algn="ctr" rtl="0">
                        <a:lnSpc>
                          <a:spcPct val="107000"/>
                        </a:lnSpc>
                        <a:spcBef>
                          <a:spcPts val="0"/>
                        </a:spcBef>
                        <a:spcAft>
                          <a:spcPts val="0"/>
                        </a:spcAft>
                        <a:buClr>
                          <a:schemeClr val="dk1"/>
                        </a:buClr>
                        <a:buSzPts val="900"/>
                        <a:buFont typeface="Calibri"/>
                        <a:buNone/>
                      </a:pPr>
                      <a:r>
                        <a:rPr lang="en-GB" sz="700" b="1" u="none" strike="noStrike" cap="none"/>
                        <a:t>3.5 Computer Networks</a:t>
                      </a:r>
                      <a:endParaRPr sz="700" u="none" strike="noStrike" cap="none"/>
                    </a:p>
                  </a:txBody>
                  <a:tcPr marL="45825" marR="4582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90BD"/>
                    </a:solidFill>
                  </a:tcPr>
                </a:tc>
                <a:extLst>
                  <a:ext uri="{0D108BD9-81ED-4DB2-BD59-A6C34878D82A}">
                    <a16:rowId xmlns:a16="http://schemas.microsoft.com/office/drawing/2014/main" val="10001"/>
                  </a:ext>
                </a:extLst>
              </a:tr>
              <a:tr h="310725">
                <a:tc vMerge="1">
                  <a:txBody>
                    <a:bodyPr/>
                    <a:lstStyle/>
                    <a:p>
                      <a:endParaRPr lang="en-US"/>
                    </a:p>
                  </a:txBody>
                  <a:tcPr/>
                </a:tc>
                <a:tc>
                  <a:txBody>
                    <a:bodyPr/>
                    <a:lstStyle/>
                    <a:p>
                      <a:pPr marL="0" marR="0" lvl="0" indent="0" algn="ctr" rtl="0">
                        <a:lnSpc>
                          <a:spcPct val="107000"/>
                        </a:lnSpc>
                        <a:spcBef>
                          <a:spcPts val="0"/>
                        </a:spcBef>
                        <a:spcAft>
                          <a:spcPts val="0"/>
                        </a:spcAft>
                        <a:buClr>
                          <a:srgbClr val="000000"/>
                        </a:buClr>
                        <a:buSzPts val="900"/>
                        <a:buFont typeface="Calibri"/>
                        <a:buNone/>
                      </a:pPr>
                      <a:r>
                        <a:rPr lang="en-GB" sz="700" b="1" i="0" u="none" strike="noStrike" cap="none">
                          <a:solidFill>
                            <a:srgbClr val="000000"/>
                          </a:solidFill>
                          <a:latin typeface="Calibri"/>
                          <a:ea typeface="Calibri"/>
                          <a:cs typeface="Calibri"/>
                          <a:sym typeface="Calibri"/>
                        </a:rPr>
                        <a:t>Paper 1</a:t>
                      </a:r>
                      <a:endParaRPr sz="700" u="none" strike="noStrike" cap="none"/>
                    </a:p>
                    <a:p>
                      <a:pPr marL="0" marR="0" lvl="0" indent="0" algn="ctr" rtl="0">
                        <a:lnSpc>
                          <a:spcPct val="107000"/>
                        </a:lnSpc>
                        <a:spcBef>
                          <a:spcPts val="0"/>
                        </a:spcBef>
                        <a:spcAft>
                          <a:spcPts val="0"/>
                        </a:spcAft>
                        <a:buClr>
                          <a:srgbClr val="000000"/>
                        </a:buClr>
                        <a:buSzPts val="900"/>
                        <a:buFont typeface="Calibri"/>
                        <a:buNone/>
                      </a:pPr>
                      <a:r>
                        <a:rPr lang="en-GB" sz="700" b="1" i="0" u="none" strike="noStrike" cap="none">
                          <a:solidFill>
                            <a:srgbClr val="000000"/>
                          </a:solidFill>
                          <a:latin typeface="Calibri"/>
                          <a:ea typeface="Calibri"/>
                          <a:cs typeface="Calibri"/>
                          <a:sym typeface="Calibri"/>
                        </a:rPr>
                        <a:t>1 hour per week</a:t>
                      </a:r>
                      <a:endParaRPr sz="700" u="none" strike="noStrike" cap="none"/>
                    </a:p>
                    <a:p>
                      <a:pPr marL="0" marR="0" lvl="0" indent="0" algn="ctr" rtl="0">
                        <a:lnSpc>
                          <a:spcPct val="107000"/>
                        </a:lnSpc>
                        <a:spcBef>
                          <a:spcPts val="0"/>
                        </a:spcBef>
                        <a:spcAft>
                          <a:spcPts val="0"/>
                        </a:spcAft>
                        <a:buClr>
                          <a:srgbClr val="000000"/>
                        </a:buClr>
                        <a:buSzPts val="900"/>
                        <a:buFont typeface="Calibri"/>
                        <a:buNone/>
                      </a:pPr>
                      <a:endParaRPr sz="700" b="0" i="0" u="none" strike="noStrike" cap="none">
                        <a:solidFill>
                          <a:srgbClr val="000000"/>
                        </a:solidFill>
                        <a:latin typeface="Calibri"/>
                        <a:ea typeface="Calibri"/>
                        <a:cs typeface="Calibri"/>
                        <a:sym typeface="Calibri"/>
                      </a:endParaRPr>
                    </a:p>
                  </a:txBody>
                  <a:tcPr marL="45825" marR="4582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Calibri"/>
                        <a:buNone/>
                      </a:pPr>
                      <a:r>
                        <a:rPr lang="en-GB" sz="700" b="1" u="none" strike="noStrike" cap="none"/>
                        <a:t>3.1 Fundamentals of Algorithms</a:t>
                      </a:r>
                      <a:endParaRPr sz="700" b="1" u="none" strike="noStrike" cap="none"/>
                    </a:p>
                  </a:txBody>
                  <a:tcPr marL="45825" marR="45825" marT="0" marB="0">
                    <a:lnL w="12700" cap="flat" cmpd="sng">
                      <a:solidFill>
                        <a:srgbClr val="000000"/>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4C4C"/>
                    </a:solidFill>
                  </a:tcPr>
                </a:tc>
                <a:tc gridSpan="10">
                  <a:txBody>
                    <a:bodyPr/>
                    <a:lstStyle/>
                    <a:p>
                      <a:pPr marL="0" marR="0" lvl="0" indent="0" algn="ctr" rtl="0">
                        <a:lnSpc>
                          <a:spcPct val="107000"/>
                        </a:lnSpc>
                        <a:spcBef>
                          <a:spcPts val="0"/>
                        </a:spcBef>
                        <a:spcAft>
                          <a:spcPts val="0"/>
                        </a:spcAft>
                        <a:buClr>
                          <a:schemeClr val="dk1"/>
                        </a:buClr>
                        <a:buSzPts val="900"/>
                        <a:buFont typeface="Calibri"/>
                        <a:buNone/>
                      </a:pPr>
                      <a:r>
                        <a:rPr lang="en-GB" sz="700" b="1" i="0" u="none" strike="noStrike" cap="none">
                          <a:solidFill>
                            <a:schemeClr val="dk1"/>
                          </a:solidFill>
                          <a:latin typeface="Calibri"/>
                          <a:ea typeface="Calibri"/>
                          <a:cs typeface="Calibri"/>
                          <a:sym typeface="Calibri"/>
                        </a:rPr>
                        <a:t>3.2 Programming- Python</a:t>
                      </a:r>
                      <a:endParaRPr sz="700" b="1" u="none" strike="noStrike" cap="none"/>
                    </a:p>
                  </a:txBody>
                  <a:tcPr marL="45825" marR="45825" marT="0" marB="0">
                    <a:lnL w="12700" cap="flat" cmpd="sng">
                      <a:solidFill>
                        <a:schemeClr val="dk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4C"/>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2"/>
                  </a:ext>
                </a:extLst>
              </a:tr>
              <a:tr h="488125">
                <a:tc rowSpan="3">
                  <a:txBody>
                    <a:bodyPr/>
                    <a:lstStyle/>
                    <a:p>
                      <a:pPr marL="0" marR="0" lvl="0" indent="0" algn="ctr" rtl="0">
                        <a:lnSpc>
                          <a:spcPct val="107000"/>
                        </a:lnSpc>
                        <a:spcBef>
                          <a:spcPts val="0"/>
                        </a:spcBef>
                        <a:spcAft>
                          <a:spcPts val="0"/>
                        </a:spcAft>
                        <a:buClr>
                          <a:schemeClr val="dk1"/>
                        </a:buClr>
                        <a:buSzPts val="900"/>
                        <a:buFont typeface="Calibri"/>
                        <a:buNone/>
                      </a:pPr>
                      <a:r>
                        <a:rPr lang="en-GB" sz="700" u="none" strike="noStrike" cap="none"/>
                        <a:t>Year 11</a:t>
                      </a:r>
                      <a:endParaRPr sz="700" u="none" strike="noStrike" cap="none"/>
                    </a:p>
                    <a:p>
                      <a:pPr marL="0" marR="0" lvl="0" indent="0" algn="ctr" rtl="0">
                        <a:lnSpc>
                          <a:spcPct val="107000"/>
                        </a:lnSpc>
                        <a:spcBef>
                          <a:spcPts val="0"/>
                        </a:spcBef>
                        <a:spcAft>
                          <a:spcPts val="0"/>
                        </a:spcAft>
                        <a:buClr>
                          <a:schemeClr val="dk1"/>
                        </a:buClr>
                        <a:buSzPts val="900"/>
                        <a:buFont typeface="Calibri"/>
                        <a:buNone/>
                      </a:pPr>
                      <a:endParaRPr sz="700" u="none" strike="noStrike" cap="none"/>
                    </a:p>
                  </a:txBody>
                  <a:tcPr marL="45825" marR="4582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Calibri"/>
                        <a:buNone/>
                      </a:pPr>
                      <a:r>
                        <a:rPr lang="en-GB" sz="700" b="1" i="0" u="none" strike="noStrike" cap="none">
                          <a:solidFill>
                            <a:schemeClr val="dk1"/>
                          </a:solidFill>
                          <a:latin typeface="Calibri"/>
                          <a:ea typeface="Calibri"/>
                          <a:cs typeface="Calibri"/>
                          <a:sym typeface="Calibri"/>
                        </a:rPr>
                        <a:t>Paper 2</a:t>
                      </a:r>
                      <a:endParaRPr sz="700" u="none" strike="noStrike" cap="none"/>
                    </a:p>
                    <a:p>
                      <a:pPr marL="0" marR="0" lvl="0" indent="0" algn="ctr" rtl="0">
                        <a:lnSpc>
                          <a:spcPct val="107000"/>
                        </a:lnSpc>
                        <a:spcBef>
                          <a:spcPts val="0"/>
                        </a:spcBef>
                        <a:spcAft>
                          <a:spcPts val="0"/>
                        </a:spcAft>
                        <a:buClr>
                          <a:schemeClr val="dk1"/>
                        </a:buClr>
                        <a:buSzPts val="900"/>
                        <a:buFont typeface="Calibri"/>
                        <a:buNone/>
                      </a:pPr>
                      <a:r>
                        <a:rPr lang="en-GB" sz="700" b="1" i="0" u="none" strike="noStrike" cap="none">
                          <a:solidFill>
                            <a:schemeClr val="dk1"/>
                          </a:solidFill>
                          <a:latin typeface="Calibri"/>
                          <a:ea typeface="Calibri"/>
                          <a:cs typeface="Calibri"/>
                          <a:sym typeface="Calibri"/>
                        </a:rPr>
                        <a:t>2 hours per week</a:t>
                      </a:r>
                      <a:endParaRPr sz="700" u="none" strike="noStrike" cap="none"/>
                    </a:p>
                    <a:p>
                      <a:pPr marL="0" marR="0" lvl="0" indent="0" algn="ctr" rtl="0">
                        <a:lnSpc>
                          <a:spcPct val="107000"/>
                        </a:lnSpc>
                        <a:spcBef>
                          <a:spcPts val="0"/>
                        </a:spcBef>
                        <a:spcAft>
                          <a:spcPts val="0"/>
                        </a:spcAft>
                        <a:buClr>
                          <a:schemeClr val="dk1"/>
                        </a:buClr>
                        <a:buSzPts val="900"/>
                        <a:buFont typeface="Calibri"/>
                        <a:buNone/>
                      </a:pPr>
                      <a:endParaRPr sz="700" u="none" strike="noStrike" cap="none"/>
                    </a:p>
                  </a:txBody>
                  <a:tcPr marL="45825" marR="4582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Calibri"/>
                        <a:buNone/>
                      </a:pPr>
                      <a:r>
                        <a:rPr lang="en-GB" sz="700" b="1" i="0" u="none" strike="noStrike" cap="none">
                          <a:solidFill>
                            <a:schemeClr val="dk1"/>
                          </a:solidFill>
                          <a:latin typeface="Calibri"/>
                          <a:ea typeface="Calibri"/>
                          <a:cs typeface="Calibri"/>
                          <a:sym typeface="Calibri"/>
                        </a:rPr>
                        <a:t>3.6 Cyber Security</a:t>
                      </a:r>
                      <a:endParaRPr sz="700" b="1" u="none" strike="noStrike" cap="none"/>
                    </a:p>
                  </a:txBody>
                  <a:tcPr marL="45825" marR="4582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D34D"/>
                    </a:solidFill>
                  </a:tcPr>
                </a:tc>
                <a:tc>
                  <a:txBody>
                    <a:bodyPr/>
                    <a:lstStyle/>
                    <a:p>
                      <a:pPr marL="0" marR="0" lvl="0" indent="0" algn="ctr" rtl="0">
                        <a:lnSpc>
                          <a:spcPct val="107000"/>
                        </a:lnSpc>
                        <a:spcBef>
                          <a:spcPts val="0"/>
                        </a:spcBef>
                        <a:spcAft>
                          <a:spcPts val="0"/>
                        </a:spcAft>
                        <a:buClr>
                          <a:schemeClr val="dk1"/>
                        </a:buClr>
                        <a:buSzPts val="900"/>
                        <a:buFont typeface="Calibri"/>
                        <a:buNone/>
                      </a:pPr>
                      <a:r>
                        <a:rPr lang="en-GB" sz="700" b="1" u="none" strike="noStrike" cap="none"/>
                        <a:t>3.7 Databases and SQL</a:t>
                      </a:r>
                      <a:endParaRPr/>
                    </a:p>
                  </a:txBody>
                  <a:tcPr marL="45825" marR="4582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gridSpan="2">
                  <a:txBody>
                    <a:bodyPr/>
                    <a:lstStyle/>
                    <a:p>
                      <a:pPr marL="0" marR="0" lvl="0" indent="0" algn="ctr" rtl="0">
                        <a:lnSpc>
                          <a:spcPct val="107000"/>
                        </a:lnSpc>
                        <a:spcBef>
                          <a:spcPts val="0"/>
                        </a:spcBef>
                        <a:spcAft>
                          <a:spcPts val="0"/>
                        </a:spcAft>
                        <a:buClr>
                          <a:schemeClr val="dk1"/>
                        </a:buClr>
                        <a:buSzPts val="900"/>
                        <a:buFont typeface="Calibri"/>
                        <a:buNone/>
                      </a:pPr>
                      <a:r>
                        <a:rPr lang="en-GB" sz="700" b="1" u="none" strike="noStrike" cap="none"/>
                        <a:t>3.8 Impacts</a:t>
                      </a:r>
                      <a:endParaRPr sz="700" u="none" strike="noStrike" cap="none"/>
                    </a:p>
                  </a:txBody>
                  <a:tcPr marL="45825" marR="4582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B94FF"/>
                    </a:solidFill>
                  </a:tcPr>
                </a:tc>
                <a:tc hMerge="1">
                  <a:txBody>
                    <a:bodyPr/>
                    <a:lstStyle/>
                    <a:p>
                      <a:endParaRPr lang="en-US"/>
                    </a:p>
                  </a:txBody>
                  <a:tcPr/>
                </a:tc>
                <a:tc>
                  <a:txBody>
                    <a:bodyPr/>
                    <a:lstStyle/>
                    <a:p>
                      <a:pPr marL="0" marR="0" lvl="0" indent="0" algn="ctr" rtl="0">
                        <a:lnSpc>
                          <a:spcPct val="107000"/>
                        </a:lnSpc>
                        <a:spcBef>
                          <a:spcPts val="0"/>
                        </a:spcBef>
                        <a:spcAft>
                          <a:spcPts val="0"/>
                        </a:spcAft>
                        <a:buClr>
                          <a:schemeClr val="dk1"/>
                        </a:buClr>
                        <a:buSzPts val="900"/>
                        <a:buFont typeface="Calibri"/>
                        <a:buNone/>
                      </a:pPr>
                      <a:r>
                        <a:rPr lang="en-GB" sz="700" b="1" u="none" strike="noStrike" cap="none"/>
                        <a:t>3.3 Data Representation</a:t>
                      </a:r>
                      <a:endParaRPr/>
                    </a:p>
                  </a:txBody>
                  <a:tcPr marL="45825" marR="4582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B0C3E6"/>
                    </a:solidFill>
                  </a:tcPr>
                </a:tc>
                <a:tc gridSpan="2">
                  <a:txBody>
                    <a:bodyPr/>
                    <a:lstStyle/>
                    <a:p>
                      <a:pPr marL="0" marR="0" lvl="0" indent="0" algn="ctr" rtl="0">
                        <a:lnSpc>
                          <a:spcPct val="100000"/>
                        </a:lnSpc>
                        <a:spcBef>
                          <a:spcPts val="0"/>
                        </a:spcBef>
                        <a:spcAft>
                          <a:spcPts val="0"/>
                        </a:spcAft>
                        <a:buNone/>
                      </a:pPr>
                      <a:r>
                        <a:rPr lang="en-GB" sz="700" b="1" i="0" u="none" strike="noStrike" cap="none">
                          <a:solidFill>
                            <a:schemeClr val="dk1"/>
                          </a:solidFill>
                          <a:latin typeface="Arial"/>
                          <a:ea typeface="Arial"/>
                          <a:cs typeface="Arial"/>
                          <a:sym typeface="Arial"/>
                        </a:rPr>
                        <a:t>3.4 Computer Systems</a:t>
                      </a:r>
                      <a:endParaRPr sz="700" u="none" strike="noStrike" cap="none">
                        <a:latin typeface="Arial"/>
                        <a:ea typeface="Arial"/>
                        <a:cs typeface="Arial"/>
                        <a:sym typeface="Arial"/>
                      </a:endParaRPr>
                    </a:p>
                  </a:txBody>
                  <a:tcPr marL="45825" marR="4582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A2EDA4"/>
                    </a:solidFill>
                  </a:tcPr>
                </a:tc>
                <a:tc hMerge="1">
                  <a:txBody>
                    <a:bodyPr/>
                    <a:lstStyle/>
                    <a:p>
                      <a:endParaRPr lang="en-US"/>
                    </a:p>
                  </a:txBody>
                  <a:tcPr/>
                </a:tc>
                <a:tc gridSpan="2">
                  <a:txBody>
                    <a:bodyPr/>
                    <a:lstStyle/>
                    <a:p>
                      <a:pPr marL="0" marR="0" lvl="0" indent="0" algn="ctr" rtl="0">
                        <a:lnSpc>
                          <a:spcPct val="107000"/>
                        </a:lnSpc>
                        <a:spcBef>
                          <a:spcPts val="0"/>
                        </a:spcBef>
                        <a:spcAft>
                          <a:spcPts val="0"/>
                        </a:spcAft>
                        <a:buClr>
                          <a:schemeClr val="dk1"/>
                        </a:buClr>
                        <a:buSzPts val="900"/>
                        <a:buFont typeface="Calibri"/>
                        <a:buNone/>
                      </a:pPr>
                      <a:r>
                        <a:rPr lang="en-GB" sz="700" b="1" u="none" strike="noStrike" cap="none"/>
                        <a:t>3.5 Networks</a:t>
                      </a:r>
                      <a:endParaRPr sz="700" u="none" strike="noStrike" cap="none"/>
                    </a:p>
                  </a:txBody>
                  <a:tcPr marL="45825" marR="4582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90BD"/>
                    </a:solidFill>
                  </a:tcPr>
                </a:tc>
                <a:tc hMerge="1">
                  <a:txBody>
                    <a:bodyPr/>
                    <a:lstStyle/>
                    <a:p>
                      <a:endParaRPr lang="en-US"/>
                    </a:p>
                  </a:txBody>
                  <a:tcPr/>
                </a:tc>
                <a:tc>
                  <a:txBody>
                    <a:bodyPr/>
                    <a:lstStyle/>
                    <a:p>
                      <a:pPr marL="0" marR="0" lvl="0" indent="0" algn="ctr" rtl="0">
                        <a:lnSpc>
                          <a:spcPct val="107000"/>
                        </a:lnSpc>
                        <a:spcBef>
                          <a:spcPts val="0"/>
                        </a:spcBef>
                        <a:spcAft>
                          <a:spcPts val="0"/>
                        </a:spcAft>
                        <a:buClr>
                          <a:schemeClr val="dk1"/>
                        </a:buClr>
                        <a:buSzPts val="900"/>
                        <a:buFont typeface="Calibri"/>
                        <a:buNone/>
                      </a:pPr>
                      <a:r>
                        <a:rPr lang="en-GB" sz="700" u="none" strike="noStrike" cap="none"/>
                        <a:t>Paper 1 Revision</a:t>
                      </a:r>
                      <a:endParaRPr/>
                    </a:p>
                  </a:txBody>
                  <a:tcPr marL="45825" marR="4582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alpha val="69411"/>
                      </a:schemeClr>
                    </a:solidFill>
                  </a:tcPr>
                </a:tc>
                <a:tc rowSpan="3">
                  <a:txBody>
                    <a:bodyPr/>
                    <a:lstStyle/>
                    <a:p>
                      <a:pPr marL="0" marR="0" lvl="0" indent="0" algn="ctr" rtl="0">
                        <a:lnSpc>
                          <a:spcPct val="107000"/>
                        </a:lnSpc>
                        <a:spcBef>
                          <a:spcPts val="0"/>
                        </a:spcBef>
                        <a:spcAft>
                          <a:spcPts val="0"/>
                        </a:spcAft>
                        <a:buClr>
                          <a:schemeClr val="dk1"/>
                        </a:buClr>
                        <a:buSzPts val="900"/>
                        <a:buFont typeface="Calibri"/>
                        <a:buNone/>
                      </a:pPr>
                      <a:r>
                        <a:rPr lang="en-GB" sz="700" b="1" i="0" u="none" strike="noStrike" cap="none">
                          <a:solidFill>
                            <a:schemeClr val="dk1"/>
                          </a:solidFill>
                          <a:latin typeface="Calibri"/>
                          <a:ea typeface="Calibri"/>
                          <a:cs typeface="Calibri"/>
                          <a:sym typeface="Calibri"/>
                        </a:rPr>
                        <a:t>Paper 1 and Paper Exams</a:t>
                      </a:r>
                      <a:endParaRPr sz="700" b="1" u="none" strike="noStrike" cap="none"/>
                    </a:p>
                  </a:txBody>
                  <a:tcPr marL="45825" marR="4582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B w="12700" cap="flat" cmpd="sng">
                      <a:solidFill>
                        <a:srgbClr val="000000"/>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r h="175250">
                <a:tc vMerge="1">
                  <a:txBody>
                    <a:bodyPr/>
                    <a:lstStyle/>
                    <a:p>
                      <a:endParaRPr lang="en-US"/>
                    </a:p>
                  </a:txBody>
                  <a:tcPr/>
                </a:tc>
                <a:tc rowSpan="2">
                  <a:txBody>
                    <a:bodyPr/>
                    <a:lstStyle/>
                    <a:p>
                      <a:pPr marL="0" marR="0" lvl="0" indent="0" algn="ctr" rtl="0">
                        <a:lnSpc>
                          <a:spcPct val="107000"/>
                        </a:lnSpc>
                        <a:spcBef>
                          <a:spcPts val="0"/>
                        </a:spcBef>
                        <a:spcAft>
                          <a:spcPts val="0"/>
                        </a:spcAft>
                        <a:buClr>
                          <a:srgbClr val="000000"/>
                        </a:buClr>
                        <a:buSzPts val="900"/>
                        <a:buFont typeface="Calibri"/>
                        <a:buNone/>
                      </a:pPr>
                      <a:r>
                        <a:rPr lang="en-GB" sz="700" b="1" i="0" u="none" strike="noStrike" cap="none">
                          <a:solidFill>
                            <a:srgbClr val="000000"/>
                          </a:solidFill>
                          <a:latin typeface="Calibri"/>
                          <a:ea typeface="Calibri"/>
                          <a:cs typeface="Calibri"/>
                          <a:sym typeface="Calibri"/>
                        </a:rPr>
                        <a:t>Paper 1</a:t>
                      </a:r>
                      <a:endParaRPr sz="700" u="none" strike="noStrike" cap="none"/>
                    </a:p>
                    <a:p>
                      <a:pPr marL="0" marR="0" lvl="0" indent="0" algn="ctr" rtl="0">
                        <a:lnSpc>
                          <a:spcPct val="107000"/>
                        </a:lnSpc>
                        <a:spcBef>
                          <a:spcPts val="0"/>
                        </a:spcBef>
                        <a:spcAft>
                          <a:spcPts val="0"/>
                        </a:spcAft>
                        <a:buClr>
                          <a:srgbClr val="000000"/>
                        </a:buClr>
                        <a:buSzPts val="900"/>
                        <a:buFont typeface="Calibri"/>
                        <a:buNone/>
                      </a:pPr>
                      <a:r>
                        <a:rPr lang="en-GB" sz="700" b="1" i="0" u="none" strike="noStrike" cap="none">
                          <a:solidFill>
                            <a:srgbClr val="000000"/>
                          </a:solidFill>
                          <a:latin typeface="Calibri"/>
                          <a:ea typeface="Calibri"/>
                          <a:cs typeface="Calibri"/>
                          <a:sym typeface="Calibri"/>
                        </a:rPr>
                        <a:t>1 hour per week</a:t>
                      </a:r>
                      <a:endParaRPr sz="700" b="0" i="0" u="none" strike="noStrike" cap="none">
                        <a:solidFill>
                          <a:srgbClr val="000000"/>
                        </a:solidFill>
                        <a:latin typeface="Calibri"/>
                        <a:ea typeface="Calibri"/>
                        <a:cs typeface="Calibri"/>
                        <a:sym typeface="Calibri"/>
                      </a:endParaRPr>
                    </a:p>
                  </a:txBody>
                  <a:tcPr marL="45825" marR="4582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gridSpan="10">
                  <a:txBody>
                    <a:bodyPr/>
                    <a:lstStyle/>
                    <a:p>
                      <a:pPr marL="0" marR="0" lvl="0" indent="0" algn="ctr" rtl="0">
                        <a:lnSpc>
                          <a:spcPct val="107000"/>
                        </a:lnSpc>
                        <a:spcBef>
                          <a:spcPts val="0"/>
                        </a:spcBef>
                        <a:spcAft>
                          <a:spcPts val="0"/>
                        </a:spcAft>
                        <a:buClr>
                          <a:schemeClr val="dk1"/>
                        </a:buClr>
                        <a:buSzPts val="900"/>
                        <a:buFont typeface="Calibri"/>
                        <a:buNone/>
                      </a:pPr>
                      <a:r>
                        <a:rPr lang="en-GB" sz="700" b="1" i="0" u="none" strike="noStrike" cap="none">
                          <a:solidFill>
                            <a:schemeClr val="dk1"/>
                          </a:solidFill>
                          <a:latin typeface="Calibri"/>
                          <a:ea typeface="Calibri"/>
                          <a:cs typeface="Calibri"/>
                          <a:sym typeface="Calibri"/>
                        </a:rPr>
                        <a:t>3.1 Fundamentals of Algorithms</a:t>
                      </a:r>
                      <a:endParaRPr sz="700" u="none" strike="noStrike" cap="none"/>
                    </a:p>
                  </a:txBody>
                  <a:tcPr marL="45825" marR="4582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0000">
                        <a:alpha val="69411"/>
                      </a:srgb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0004"/>
                  </a:ext>
                </a:extLst>
              </a:tr>
              <a:tr h="178525">
                <a:tc vMerge="1">
                  <a:txBody>
                    <a:bodyPr/>
                    <a:lstStyle/>
                    <a:p>
                      <a:endParaRPr lang="en-US"/>
                    </a:p>
                  </a:txBody>
                  <a:tcPr/>
                </a:tc>
                <a:tc vMerge="1">
                  <a:txBody>
                    <a:bodyPr/>
                    <a:lstStyle/>
                    <a:p>
                      <a:endParaRPr lang="en-US"/>
                    </a:p>
                  </a:txBody>
                  <a:tcPr/>
                </a:tc>
                <a:tc gridSpan="10">
                  <a:txBody>
                    <a:bodyPr/>
                    <a:lstStyle/>
                    <a:p>
                      <a:pPr marL="0" marR="0" lvl="0" indent="0" algn="ctr" rtl="0">
                        <a:lnSpc>
                          <a:spcPct val="107000"/>
                        </a:lnSpc>
                        <a:spcBef>
                          <a:spcPts val="0"/>
                        </a:spcBef>
                        <a:spcAft>
                          <a:spcPts val="0"/>
                        </a:spcAft>
                        <a:buClr>
                          <a:srgbClr val="000000"/>
                        </a:buClr>
                        <a:buSzPts val="900"/>
                        <a:buFont typeface="Calibri"/>
                        <a:buNone/>
                      </a:pPr>
                      <a:r>
                        <a:rPr lang="en-GB" sz="700" b="1" i="0" u="none" strike="noStrike" cap="none">
                          <a:solidFill>
                            <a:srgbClr val="000000"/>
                          </a:solidFill>
                          <a:latin typeface="Calibri"/>
                          <a:ea typeface="Calibri"/>
                          <a:cs typeface="Calibri"/>
                          <a:sym typeface="Calibri"/>
                        </a:rPr>
                        <a:t>3.2 Programming-Python</a:t>
                      </a:r>
                      <a:endParaRPr sz="700" u="none" strike="noStrike" cap="none"/>
                    </a:p>
                  </a:txBody>
                  <a:tcPr marL="45825" marR="45825" marT="0" marB="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4C">
                        <a:alpha val="69411"/>
                      </a:srgb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0005"/>
                  </a:ext>
                </a:extLst>
              </a:tr>
              <a:tr h="178525">
                <a:tc gridSpan="13">
                  <a:txBody>
                    <a:bodyPr/>
                    <a:lstStyle/>
                    <a:p>
                      <a:pPr marL="0" marR="0" lvl="0" indent="0" algn="ctr" rtl="0">
                        <a:lnSpc>
                          <a:spcPct val="107000"/>
                        </a:lnSpc>
                        <a:spcBef>
                          <a:spcPts val="0"/>
                        </a:spcBef>
                        <a:spcAft>
                          <a:spcPts val="0"/>
                        </a:spcAft>
                        <a:buClr>
                          <a:schemeClr val="dk1"/>
                        </a:buClr>
                        <a:buSzPts val="900"/>
                        <a:buFont typeface="Calibri"/>
                        <a:buNone/>
                      </a:pPr>
                      <a:r>
                        <a:rPr lang="en-GB" sz="700" u="none" strike="noStrike" cap="none"/>
                        <a:t>Digital Literacy and Information Technology will be developed through activities in all units</a:t>
                      </a:r>
                      <a:endParaRPr sz="700" u="none" strike="noStrike" cap="none"/>
                    </a:p>
                  </a:txBody>
                  <a:tcPr marL="45825" marR="4582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6"/>
                  </a:ext>
                </a:extLst>
              </a:tr>
            </a:tbl>
          </a:graphicData>
        </a:graphic>
      </p:graphicFrame>
      <p:sp>
        <p:nvSpPr>
          <p:cNvPr id="43" name="Google Shape;104;p3">
            <a:extLst>
              <a:ext uri="{FF2B5EF4-FFF2-40B4-BE49-F238E27FC236}">
                <a16:creationId xmlns:a16="http://schemas.microsoft.com/office/drawing/2014/main" id="{45599302-C4F7-48CE-B6A0-AE20E3916867}"/>
              </a:ext>
            </a:extLst>
          </p:cNvPr>
          <p:cNvSpPr txBox="1"/>
          <p:nvPr/>
        </p:nvSpPr>
        <p:spPr>
          <a:xfrm>
            <a:off x="6195565" y="147960"/>
            <a:ext cx="5892127" cy="372654"/>
          </a:xfrm>
          <a:prstGeom prst="rect">
            <a:avLst/>
          </a:prstGeom>
          <a:noFill/>
          <a:ln>
            <a:noFill/>
          </a:ln>
        </p:spPr>
        <p:txBody>
          <a:bodyPr spcFirstLastPara="1" wrap="square" lIns="64275" tIns="32125" rIns="64275" bIns="32125" anchor="t" anchorCtr="0">
            <a:spAutoFit/>
          </a:bodyPr>
          <a:lstStyle/>
          <a:p>
            <a:pPr marL="0" marR="0" lvl="0" indent="0" algn="ctr" rtl="0">
              <a:lnSpc>
                <a:spcPct val="100000"/>
              </a:lnSpc>
              <a:spcBef>
                <a:spcPts val="0"/>
              </a:spcBef>
              <a:spcAft>
                <a:spcPts val="0"/>
              </a:spcAft>
              <a:buClr>
                <a:srgbClr val="000000"/>
              </a:buClr>
              <a:buSzPts val="1400"/>
              <a:buFont typeface="Century Gothic"/>
              <a:buNone/>
            </a:pPr>
            <a:r>
              <a:rPr lang="en-GB" sz="2000" b="1" i="0" u="sng" strike="noStrike" cap="none" dirty="0">
                <a:solidFill>
                  <a:srgbClr val="000000"/>
                </a:solidFill>
                <a:latin typeface="Century Gothic"/>
                <a:ea typeface="Century Gothic"/>
                <a:cs typeface="Century Gothic"/>
                <a:sym typeface="Century Gothic"/>
              </a:rPr>
              <a:t>Computer Science End Point </a:t>
            </a:r>
            <a:endParaRPr sz="1100" b="0" i="0" u="none" strike="noStrike" cap="none" dirty="0">
              <a:solidFill>
                <a:srgbClr val="000000"/>
              </a:solidFill>
              <a:latin typeface="Arial"/>
              <a:ea typeface="Arial"/>
              <a:cs typeface="Arial"/>
              <a:sym typeface="Arial"/>
            </a:endParaRPr>
          </a:p>
        </p:txBody>
      </p:sp>
      <p:pic>
        <p:nvPicPr>
          <p:cNvPr id="4" name="Picture 3">
            <a:extLst>
              <a:ext uri="{FF2B5EF4-FFF2-40B4-BE49-F238E27FC236}">
                <a16:creationId xmlns:a16="http://schemas.microsoft.com/office/drawing/2014/main" id="{065B207D-3A8F-0B3C-5FB0-02CB8817C0EA}"/>
              </a:ext>
            </a:extLst>
          </p:cNvPr>
          <p:cNvPicPr>
            <a:picLocks noChangeAspect="1"/>
          </p:cNvPicPr>
          <p:nvPr/>
        </p:nvPicPr>
        <p:blipFill>
          <a:blip r:embed="rId3"/>
          <a:stretch>
            <a:fillRect/>
          </a:stretch>
        </p:blipFill>
        <p:spPr>
          <a:xfrm>
            <a:off x="696035" y="84994"/>
            <a:ext cx="4534595" cy="2638882"/>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graphicFrame>
        <p:nvGraphicFramePr>
          <p:cNvPr id="328" name="Google Shape;328;p6"/>
          <p:cNvGraphicFramePr/>
          <p:nvPr/>
        </p:nvGraphicFramePr>
        <p:xfrm>
          <a:off x="5762057" y="3514341"/>
          <a:ext cx="3341100" cy="1421850"/>
        </p:xfrm>
        <a:graphic>
          <a:graphicData uri="http://schemas.openxmlformats.org/drawingml/2006/table">
            <a:tbl>
              <a:tblPr firstRow="1" bandRow="1">
                <a:noFill/>
              </a:tblPr>
              <a:tblGrid>
                <a:gridCol w="1113700">
                  <a:extLst>
                    <a:ext uri="{9D8B030D-6E8A-4147-A177-3AD203B41FA5}">
                      <a16:colId xmlns:a16="http://schemas.microsoft.com/office/drawing/2014/main" val="20000"/>
                    </a:ext>
                  </a:extLst>
                </a:gridCol>
                <a:gridCol w="1113700">
                  <a:extLst>
                    <a:ext uri="{9D8B030D-6E8A-4147-A177-3AD203B41FA5}">
                      <a16:colId xmlns:a16="http://schemas.microsoft.com/office/drawing/2014/main" val="20001"/>
                    </a:ext>
                  </a:extLst>
                </a:gridCol>
                <a:gridCol w="1113700">
                  <a:extLst>
                    <a:ext uri="{9D8B030D-6E8A-4147-A177-3AD203B41FA5}">
                      <a16:colId xmlns:a16="http://schemas.microsoft.com/office/drawing/2014/main" val="20002"/>
                    </a:ext>
                  </a:extLst>
                </a:gridCol>
              </a:tblGrid>
              <a:tr h="1421850">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FF00">
                        <a:alpha val="69411"/>
                      </a:srgbClr>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0000">
                        <a:alpha val="69411"/>
                      </a:srgbClr>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00FFFF">
                        <a:alpha val="69411"/>
                      </a:srgbClr>
                    </a:solidFill>
                  </a:tcPr>
                </a:tc>
                <a:extLst>
                  <a:ext uri="{0D108BD9-81ED-4DB2-BD59-A6C34878D82A}">
                    <a16:rowId xmlns:a16="http://schemas.microsoft.com/office/drawing/2014/main" val="10000"/>
                  </a:ext>
                </a:extLst>
              </a:tr>
            </a:tbl>
          </a:graphicData>
        </a:graphic>
      </p:graphicFrame>
      <p:graphicFrame>
        <p:nvGraphicFramePr>
          <p:cNvPr id="329" name="Google Shape;329;p6"/>
          <p:cNvGraphicFramePr/>
          <p:nvPr/>
        </p:nvGraphicFramePr>
        <p:xfrm>
          <a:off x="1291703" y="5350398"/>
          <a:ext cx="2338875" cy="1398825"/>
        </p:xfrm>
        <a:graphic>
          <a:graphicData uri="http://schemas.openxmlformats.org/drawingml/2006/table">
            <a:tbl>
              <a:tblPr firstRow="1" bandRow="1">
                <a:noFill/>
              </a:tblPr>
              <a:tblGrid>
                <a:gridCol w="779625">
                  <a:extLst>
                    <a:ext uri="{9D8B030D-6E8A-4147-A177-3AD203B41FA5}">
                      <a16:colId xmlns:a16="http://schemas.microsoft.com/office/drawing/2014/main" val="20000"/>
                    </a:ext>
                  </a:extLst>
                </a:gridCol>
                <a:gridCol w="779625">
                  <a:extLst>
                    <a:ext uri="{9D8B030D-6E8A-4147-A177-3AD203B41FA5}">
                      <a16:colId xmlns:a16="http://schemas.microsoft.com/office/drawing/2014/main" val="20001"/>
                    </a:ext>
                  </a:extLst>
                </a:gridCol>
                <a:gridCol w="779625">
                  <a:extLst>
                    <a:ext uri="{9D8B030D-6E8A-4147-A177-3AD203B41FA5}">
                      <a16:colId xmlns:a16="http://schemas.microsoft.com/office/drawing/2014/main" val="20002"/>
                    </a:ext>
                  </a:extLst>
                </a:gridCol>
              </a:tblGrid>
              <a:tr h="1398825">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FF00">
                        <a:alpha val="69411"/>
                      </a:srgbClr>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0000">
                        <a:alpha val="69411"/>
                      </a:srgbClr>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00FFFF">
                        <a:alpha val="69411"/>
                      </a:srgbClr>
                    </a:solidFill>
                  </a:tcPr>
                </a:tc>
                <a:extLst>
                  <a:ext uri="{0D108BD9-81ED-4DB2-BD59-A6C34878D82A}">
                    <a16:rowId xmlns:a16="http://schemas.microsoft.com/office/drawing/2014/main" val="10000"/>
                  </a:ext>
                </a:extLst>
              </a:tr>
            </a:tbl>
          </a:graphicData>
        </a:graphic>
      </p:graphicFrame>
      <p:graphicFrame>
        <p:nvGraphicFramePr>
          <p:cNvPr id="330" name="Google Shape;330;p6"/>
          <p:cNvGraphicFramePr/>
          <p:nvPr/>
        </p:nvGraphicFramePr>
        <p:xfrm>
          <a:off x="3630584" y="5350398"/>
          <a:ext cx="2024150" cy="1398825"/>
        </p:xfrm>
        <a:graphic>
          <a:graphicData uri="http://schemas.openxmlformats.org/drawingml/2006/table">
            <a:tbl>
              <a:tblPr firstRow="1" bandRow="1">
                <a:noFill/>
              </a:tblPr>
              <a:tblGrid>
                <a:gridCol w="1012075">
                  <a:extLst>
                    <a:ext uri="{9D8B030D-6E8A-4147-A177-3AD203B41FA5}">
                      <a16:colId xmlns:a16="http://schemas.microsoft.com/office/drawing/2014/main" val="20000"/>
                    </a:ext>
                  </a:extLst>
                </a:gridCol>
                <a:gridCol w="1012075">
                  <a:extLst>
                    <a:ext uri="{9D8B030D-6E8A-4147-A177-3AD203B41FA5}">
                      <a16:colId xmlns:a16="http://schemas.microsoft.com/office/drawing/2014/main" val="20001"/>
                    </a:ext>
                  </a:extLst>
                </a:gridCol>
              </a:tblGrid>
              <a:tr h="1398825">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FF00">
                        <a:alpha val="69411"/>
                      </a:srgbClr>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0000">
                        <a:alpha val="69411"/>
                      </a:srgbClr>
                    </a:solidFill>
                  </a:tcPr>
                </a:tc>
                <a:extLst>
                  <a:ext uri="{0D108BD9-81ED-4DB2-BD59-A6C34878D82A}">
                    <a16:rowId xmlns:a16="http://schemas.microsoft.com/office/drawing/2014/main" val="10000"/>
                  </a:ext>
                </a:extLst>
              </a:tr>
            </a:tbl>
          </a:graphicData>
        </a:graphic>
      </p:graphicFrame>
      <p:graphicFrame>
        <p:nvGraphicFramePr>
          <p:cNvPr id="331" name="Google Shape;331;p6"/>
          <p:cNvGraphicFramePr/>
          <p:nvPr/>
        </p:nvGraphicFramePr>
        <p:xfrm>
          <a:off x="5654738" y="5357662"/>
          <a:ext cx="1098800" cy="1379225"/>
        </p:xfrm>
        <a:graphic>
          <a:graphicData uri="http://schemas.openxmlformats.org/drawingml/2006/table">
            <a:tbl>
              <a:tblPr firstRow="1" bandRow="1">
                <a:noFill/>
              </a:tblPr>
              <a:tblGrid>
                <a:gridCol w="549400">
                  <a:extLst>
                    <a:ext uri="{9D8B030D-6E8A-4147-A177-3AD203B41FA5}">
                      <a16:colId xmlns:a16="http://schemas.microsoft.com/office/drawing/2014/main" val="20000"/>
                    </a:ext>
                  </a:extLst>
                </a:gridCol>
                <a:gridCol w="549400">
                  <a:extLst>
                    <a:ext uri="{9D8B030D-6E8A-4147-A177-3AD203B41FA5}">
                      <a16:colId xmlns:a16="http://schemas.microsoft.com/office/drawing/2014/main" val="20001"/>
                    </a:ext>
                  </a:extLst>
                </a:gridCol>
              </a:tblGrid>
              <a:tr h="1379225">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FF00">
                        <a:alpha val="69411"/>
                      </a:srgbClr>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0000">
                        <a:alpha val="69411"/>
                      </a:srgbClr>
                    </a:solidFill>
                  </a:tcPr>
                </a:tc>
                <a:extLst>
                  <a:ext uri="{0D108BD9-81ED-4DB2-BD59-A6C34878D82A}">
                    <a16:rowId xmlns:a16="http://schemas.microsoft.com/office/drawing/2014/main" val="10000"/>
                  </a:ext>
                </a:extLst>
              </a:tr>
            </a:tbl>
          </a:graphicData>
        </a:graphic>
      </p:graphicFrame>
      <p:graphicFrame>
        <p:nvGraphicFramePr>
          <p:cNvPr id="332" name="Google Shape;332;p6"/>
          <p:cNvGraphicFramePr/>
          <p:nvPr/>
        </p:nvGraphicFramePr>
        <p:xfrm>
          <a:off x="487976" y="4913166"/>
          <a:ext cx="11367250" cy="437225"/>
        </p:xfrm>
        <a:graphic>
          <a:graphicData uri="http://schemas.openxmlformats.org/drawingml/2006/table">
            <a:tbl>
              <a:tblPr firstRow="1" bandRow="1">
                <a:noFill/>
              </a:tblPr>
              <a:tblGrid>
                <a:gridCol w="2273450">
                  <a:extLst>
                    <a:ext uri="{9D8B030D-6E8A-4147-A177-3AD203B41FA5}">
                      <a16:colId xmlns:a16="http://schemas.microsoft.com/office/drawing/2014/main" val="20000"/>
                    </a:ext>
                  </a:extLst>
                </a:gridCol>
                <a:gridCol w="2273450">
                  <a:extLst>
                    <a:ext uri="{9D8B030D-6E8A-4147-A177-3AD203B41FA5}">
                      <a16:colId xmlns:a16="http://schemas.microsoft.com/office/drawing/2014/main" val="20001"/>
                    </a:ext>
                  </a:extLst>
                </a:gridCol>
                <a:gridCol w="2273450">
                  <a:extLst>
                    <a:ext uri="{9D8B030D-6E8A-4147-A177-3AD203B41FA5}">
                      <a16:colId xmlns:a16="http://schemas.microsoft.com/office/drawing/2014/main" val="20002"/>
                    </a:ext>
                  </a:extLst>
                </a:gridCol>
                <a:gridCol w="2273450">
                  <a:extLst>
                    <a:ext uri="{9D8B030D-6E8A-4147-A177-3AD203B41FA5}">
                      <a16:colId xmlns:a16="http://schemas.microsoft.com/office/drawing/2014/main" val="20003"/>
                    </a:ext>
                  </a:extLst>
                </a:gridCol>
                <a:gridCol w="2273450">
                  <a:extLst>
                    <a:ext uri="{9D8B030D-6E8A-4147-A177-3AD203B41FA5}">
                      <a16:colId xmlns:a16="http://schemas.microsoft.com/office/drawing/2014/main" val="20004"/>
                    </a:ext>
                  </a:extLst>
                </a:gridCol>
              </a:tblGrid>
              <a:tr h="437225">
                <a:tc>
                  <a:txBody>
                    <a:bodyPr/>
                    <a:lstStyle/>
                    <a:p>
                      <a:pPr marL="0" marR="0" lvl="0" indent="0" algn="l" rtl="0">
                        <a:lnSpc>
                          <a:spcPct val="100000"/>
                        </a:lnSpc>
                        <a:spcBef>
                          <a:spcPts val="0"/>
                        </a:spcBef>
                        <a:spcAft>
                          <a:spcPts val="0"/>
                        </a:spcAft>
                        <a:buClr>
                          <a:srgbClr val="000000"/>
                        </a:buClr>
                        <a:buSzPts val="600"/>
                        <a:buFont typeface="Arial"/>
                        <a:buNone/>
                      </a:pPr>
                      <a:endParaRPr sz="600" u="none" strike="noStrike" cap="none"/>
                    </a:p>
                  </a:txBody>
                  <a:tcPr marL="91450" marR="91450" marT="45725" marB="45725">
                    <a:solidFill>
                      <a:srgbClr val="8FAADC">
                        <a:alpha val="69411"/>
                      </a:srgbClr>
                    </a:solidFill>
                  </a:tcPr>
                </a:tc>
                <a:tc>
                  <a:txBody>
                    <a:bodyPr/>
                    <a:lstStyle/>
                    <a:p>
                      <a:pPr marL="0" marR="0" lvl="0" indent="0" algn="l" rtl="0">
                        <a:lnSpc>
                          <a:spcPct val="100000"/>
                        </a:lnSpc>
                        <a:spcBef>
                          <a:spcPts val="0"/>
                        </a:spcBef>
                        <a:spcAft>
                          <a:spcPts val="0"/>
                        </a:spcAft>
                        <a:buClr>
                          <a:srgbClr val="000000"/>
                        </a:buClr>
                        <a:buSzPts val="600"/>
                        <a:buFont typeface="Arial"/>
                        <a:buNone/>
                      </a:pPr>
                      <a:endParaRPr sz="600" u="none" strike="noStrike" cap="none"/>
                    </a:p>
                  </a:txBody>
                  <a:tcPr marL="91450" marR="91450" marT="45725" marB="45725">
                    <a:solidFill>
                      <a:srgbClr val="7AE67D">
                        <a:alpha val="69411"/>
                      </a:srgbClr>
                    </a:solidFill>
                  </a:tcPr>
                </a:tc>
                <a:tc>
                  <a:txBody>
                    <a:bodyPr/>
                    <a:lstStyle/>
                    <a:p>
                      <a:pPr marL="0" marR="0" lvl="0" indent="0" algn="l" rtl="0">
                        <a:lnSpc>
                          <a:spcPct val="100000"/>
                        </a:lnSpc>
                        <a:spcBef>
                          <a:spcPts val="0"/>
                        </a:spcBef>
                        <a:spcAft>
                          <a:spcPts val="0"/>
                        </a:spcAft>
                        <a:buClr>
                          <a:srgbClr val="000000"/>
                        </a:buClr>
                        <a:buSzPts val="600"/>
                        <a:buFont typeface="Arial"/>
                        <a:buNone/>
                      </a:pPr>
                      <a:endParaRPr sz="600" u="none" strike="noStrike" cap="none"/>
                    </a:p>
                  </a:txBody>
                  <a:tcPr marL="91450" marR="91450" marT="45725" marB="45725">
                    <a:solidFill>
                      <a:srgbClr val="FF61A1">
                        <a:alpha val="69411"/>
                      </a:srgbClr>
                    </a:solidFill>
                  </a:tcPr>
                </a:tc>
                <a:tc>
                  <a:txBody>
                    <a:bodyPr/>
                    <a:lstStyle/>
                    <a:p>
                      <a:pPr marL="0" marR="0" lvl="0" indent="0" algn="l" rtl="0">
                        <a:lnSpc>
                          <a:spcPct val="100000"/>
                        </a:lnSpc>
                        <a:spcBef>
                          <a:spcPts val="0"/>
                        </a:spcBef>
                        <a:spcAft>
                          <a:spcPts val="0"/>
                        </a:spcAft>
                        <a:buClr>
                          <a:srgbClr val="000000"/>
                        </a:buClr>
                        <a:buSzPts val="600"/>
                        <a:buFont typeface="Arial"/>
                        <a:buNone/>
                      </a:pPr>
                      <a:endParaRPr sz="600" u="none" strike="noStrike" cap="none"/>
                    </a:p>
                  </a:txBody>
                  <a:tcPr marL="91450" marR="91450" marT="45725" marB="45725">
                    <a:solidFill>
                      <a:srgbClr val="CC66FF">
                        <a:alpha val="69411"/>
                      </a:srgbClr>
                    </a:solidFill>
                  </a:tcPr>
                </a:tc>
                <a:tc>
                  <a:txBody>
                    <a:bodyPr/>
                    <a:lstStyle/>
                    <a:p>
                      <a:pPr marL="0" marR="0" lvl="0" indent="0" algn="l" rtl="0">
                        <a:lnSpc>
                          <a:spcPct val="100000"/>
                        </a:lnSpc>
                        <a:spcBef>
                          <a:spcPts val="0"/>
                        </a:spcBef>
                        <a:spcAft>
                          <a:spcPts val="0"/>
                        </a:spcAft>
                        <a:buClr>
                          <a:srgbClr val="000000"/>
                        </a:buClr>
                        <a:buSzPts val="600"/>
                        <a:buFont typeface="Arial"/>
                        <a:buNone/>
                      </a:pPr>
                      <a:endParaRPr sz="600" u="none" strike="noStrike" cap="none"/>
                    </a:p>
                  </a:txBody>
                  <a:tcPr marL="91450" marR="91450" marT="45725" marB="45725">
                    <a:solidFill>
                      <a:srgbClr val="FFC000">
                        <a:alpha val="69411"/>
                      </a:srgbClr>
                    </a:solidFill>
                  </a:tcPr>
                </a:tc>
                <a:extLst>
                  <a:ext uri="{0D108BD9-81ED-4DB2-BD59-A6C34878D82A}">
                    <a16:rowId xmlns:a16="http://schemas.microsoft.com/office/drawing/2014/main" val="10000"/>
                  </a:ext>
                </a:extLst>
              </a:tr>
            </a:tbl>
          </a:graphicData>
        </a:graphic>
      </p:graphicFrame>
      <p:graphicFrame>
        <p:nvGraphicFramePr>
          <p:cNvPr id="333" name="Google Shape;333;p6"/>
          <p:cNvGraphicFramePr/>
          <p:nvPr/>
        </p:nvGraphicFramePr>
        <p:xfrm>
          <a:off x="9065406" y="2710768"/>
          <a:ext cx="2789775" cy="2225425"/>
        </p:xfrm>
        <a:graphic>
          <a:graphicData uri="http://schemas.openxmlformats.org/drawingml/2006/table">
            <a:tbl>
              <a:tblPr firstRow="1" bandRow="1">
                <a:noFill/>
              </a:tblPr>
              <a:tblGrid>
                <a:gridCol w="929925">
                  <a:extLst>
                    <a:ext uri="{9D8B030D-6E8A-4147-A177-3AD203B41FA5}">
                      <a16:colId xmlns:a16="http://schemas.microsoft.com/office/drawing/2014/main" val="20000"/>
                    </a:ext>
                  </a:extLst>
                </a:gridCol>
                <a:gridCol w="929925">
                  <a:extLst>
                    <a:ext uri="{9D8B030D-6E8A-4147-A177-3AD203B41FA5}">
                      <a16:colId xmlns:a16="http://schemas.microsoft.com/office/drawing/2014/main" val="20001"/>
                    </a:ext>
                  </a:extLst>
                </a:gridCol>
                <a:gridCol w="929925">
                  <a:extLst>
                    <a:ext uri="{9D8B030D-6E8A-4147-A177-3AD203B41FA5}">
                      <a16:colId xmlns:a16="http://schemas.microsoft.com/office/drawing/2014/main" val="20002"/>
                    </a:ext>
                  </a:extLst>
                </a:gridCol>
              </a:tblGrid>
              <a:tr h="2225425">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FF00">
                        <a:alpha val="69411"/>
                      </a:srgbClr>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0000">
                        <a:alpha val="69411"/>
                      </a:srgbClr>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00FFFF">
                        <a:alpha val="69411"/>
                      </a:srgbClr>
                    </a:solidFill>
                  </a:tcPr>
                </a:tc>
                <a:extLst>
                  <a:ext uri="{0D108BD9-81ED-4DB2-BD59-A6C34878D82A}">
                    <a16:rowId xmlns:a16="http://schemas.microsoft.com/office/drawing/2014/main" val="10000"/>
                  </a:ext>
                </a:extLst>
              </a:tr>
            </a:tbl>
          </a:graphicData>
        </a:graphic>
      </p:graphicFrame>
      <p:graphicFrame>
        <p:nvGraphicFramePr>
          <p:cNvPr id="334" name="Google Shape;334;p6"/>
          <p:cNvGraphicFramePr/>
          <p:nvPr/>
        </p:nvGraphicFramePr>
        <p:xfrm>
          <a:off x="7155305" y="2681819"/>
          <a:ext cx="1910100" cy="832525"/>
        </p:xfrm>
        <a:graphic>
          <a:graphicData uri="http://schemas.openxmlformats.org/drawingml/2006/table">
            <a:tbl>
              <a:tblPr firstRow="1" bandRow="1">
                <a:noFill/>
              </a:tblPr>
              <a:tblGrid>
                <a:gridCol w="636700">
                  <a:extLst>
                    <a:ext uri="{9D8B030D-6E8A-4147-A177-3AD203B41FA5}">
                      <a16:colId xmlns:a16="http://schemas.microsoft.com/office/drawing/2014/main" val="20000"/>
                    </a:ext>
                  </a:extLst>
                </a:gridCol>
                <a:gridCol w="636700">
                  <a:extLst>
                    <a:ext uri="{9D8B030D-6E8A-4147-A177-3AD203B41FA5}">
                      <a16:colId xmlns:a16="http://schemas.microsoft.com/office/drawing/2014/main" val="20001"/>
                    </a:ext>
                  </a:extLst>
                </a:gridCol>
                <a:gridCol w="636700">
                  <a:extLst>
                    <a:ext uri="{9D8B030D-6E8A-4147-A177-3AD203B41FA5}">
                      <a16:colId xmlns:a16="http://schemas.microsoft.com/office/drawing/2014/main" val="20002"/>
                    </a:ext>
                  </a:extLst>
                </a:gridCol>
              </a:tblGrid>
              <a:tr h="832525">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FF00">
                        <a:alpha val="69411"/>
                      </a:srgbClr>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0000">
                        <a:alpha val="69411"/>
                      </a:srgbClr>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00FFFF">
                        <a:alpha val="69411"/>
                      </a:srgbClr>
                    </a:solidFill>
                  </a:tcPr>
                </a:tc>
                <a:extLst>
                  <a:ext uri="{0D108BD9-81ED-4DB2-BD59-A6C34878D82A}">
                    <a16:rowId xmlns:a16="http://schemas.microsoft.com/office/drawing/2014/main" val="10000"/>
                  </a:ext>
                </a:extLst>
              </a:tr>
            </a:tbl>
          </a:graphicData>
        </a:graphic>
      </p:graphicFrame>
      <p:graphicFrame>
        <p:nvGraphicFramePr>
          <p:cNvPr id="335" name="Google Shape;335;p6"/>
          <p:cNvGraphicFramePr/>
          <p:nvPr/>
        </p:nvGraphicFramePr>
        <p:xfrm>
          <a:off x="5706768" y="2704948"/>
          <a:ext cx="1431825" cy="809400"/>
        </p:xfrm>
        <a:graphic>
          <a:graphicData uri="http://schemas.openxmlformats.org/drawingml/2006/table">
            <a:tbl>
              <a:tblPr firstRow="1" bandRow="1">
                <a:noFill/>
              </a:tblPr>
              <a:tblGrid>
                <a:gridCol w="477275">
                  <a:extLst>
                    <a:ext uri="{9D8B030D-6E8A-4147-A177-3AD203B41FA5}">
                      <a16:colId xmlns:a16="http://schemas.microsoft.com/office/drawing/2014/main" val="20000"/>
                    </a:ext>
                  </a:extLst>
                </a:gridCol>
                <a:gridCol w="477275">
                  <a:extLst>
                    <a:ext uri="{9D8B030D-6E8A-4147-A177-3AD203B41FA5}">
                      <a16:colId xmlns:a16="http://schemas.microsoft.com/office/drawing/2014/main" val="20001"/>
                    </a:ext>
                  </a:extLst>
                </a:gridCol>
                <a:gridCol w="477275">
                  <a:extLst>
                    <a:ext uri="{9D8B030D-6E8A-4147-A177-3AD203B41FA5}">
                      <a16:colId xmlns:a16="http://schemas.microsoft.com/office/drawing/2014/main" val="20002"/>
                    </a:ext>
                  </a:extLst>
                </a:gridCol>
              </a:tblGrid>
              <a:tr h="809400">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FF00">
                        <a:alpha val="69411"/>
                      </a:srgbClr>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0000">
                        <a:alpha val="69411"/>
                      </a:srgbClr>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00FFFF">
                        <a:alpha val="69411"/>
                      </a:srgbClr>
                    </a:solidFill>
                  </a:tcPr>
                </a:tc>
                <a:extLst>
                  <a:ext uri="{0D108BD9-81ED-4DB2-BD59-A6C34878D82A}">
                    <a16:rowId xmlns:a16="http://schemas.microsoft.com/office/drawing/2014/main" val="10000"/>
                  </a:ext>
                </a:extLst>
              </a:tr>
            </a:tbl>
          </a:graphicData>
        </a:graphic>
      </p:graphicFrame>
      <p:graphicFrame>
        <p:nvGraphicFramePr>
          <p:cNvPr id="336" name="Google Shape;336;p6"/>
          <p:cNvGraphicFramePr/>
          <p:nvPr/>
        </p:nvGraphicFramePr>
        <p:xfrm>
          <a:off x="3630584" y="2705962"/>
          <a:ext cx="2096500" cy="808375"/>
        </p:xfrm>
        <a:graphic>
          <a:graphicData uri="http://schemas.openxmlformats.org/drawingml/2006/table">
            <a:tbl>
              <a:tblPr firstRow="1" bandRow="1">
                <a:noFill/>
              </a:tblPr>
              <a:tblGrid>
                <a:gridCol w="1048250">
                  <a:extLst>
                    <a:ext uri="{9D8B030D-6E8A-4147-A177-3AD203B41FA5}">
                      <a16:colId xmlns:a16="http://schemas.microsoft.com/office/drawing/2014/main" val="20000"/>
                    </a:ext>
                  </a:extLst>
                </a:gridCol>
                <a:gridCol w="1048250">
                  <a:extLst>
                    <a:ext uri="{9D8B030D-6E8A-4147-A177-3AD203B41FA5}">
                      <a16:colId xmlns:a16="http://schemas.microsoft.com/office/drawing/2014/main" val="20001"/>
                    </a:ext>
                  </a:extLst>
                </a:gridCol>
              </a:tblGrid>
              <a:tr h="808375">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61A1">
                        <a:alpha val="69411"/>
                      </a:srgbClr>
                    </a:solidFill>
                  </a:tcPr>
                </a:tc>
                <a:tc>
                  <a:txBody>
                    <a:bodyPr/>
                    <a:lstStyle/>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solidFill>
                      <a:srgbClr val="FFC000">
                        <a:alpha val="69411"/>
                      </a:srgbClr>
                    </a:solidFill>
                  </a:tcPr>
                </a:tc>
                <a:extLst>
                  <a:ext uri="{0D108BD9-81ED-4DB2-BD59-A6C34878D82A}">
                    <a16:rowId xmlns:a16="http://schemas.microsoft.com/office/drawing/2014/main" val="10000"/>
                  </a:ext>
                </a:extLst>
              </a:tr>
            </a:tbl>
          </a:graphicData>
        </a:graphic>
      </p:graphicFrame>
      <p:graphicFrame>
        <p:nvGraphicFramePr>
          <p:cNvPr id="337" name="Google Shape;337;p6"/>
          <p:cNvGraphicFramePr/>
          <p:nvPr>
            <p:extLst>
              <p:ext uri="{D42A27DB-BD31-4B8C-83A1-F6EECF244321}">
                <p14:modId xmlns:p14="http://schemas.microsoft.com/office/powerpoint/2010/main" val="98827415"/>
              </p:ext>
            </p:extLst>
          </p:nvPr>
        </p:nvGraphicFramePr>
        <p:xfrm>
          <a:off x="476395" y="2364605"/>
          <a:ext cx="11367225" cy="4385000"/>
        </p:xfrm>
        <a:graphic>
          <a:graphicData uri="http://schemas.openxmlformats.org/drawingml/2006/table">
            <a:tbl>
              <a:tblPr>
                <a:noFill/>
              </a:tblPr>
              <a:tblGrid>
                <a:gridCol w="831300">
                  <a:extLst>
                    <a:ext uri="{9D8B030D-6E8A-4147-A177-3AD203B41FA5}">
                      <a16:colId xmlns:a16="http://schemas.microsoft.com/office/drawing/2014/main" val="20000"/>
                    </a:ext>
                  </a:extLst>
                </a:gridCol>
                <a:gridCol w="844600">
                  <a:extLst>
                    <a:ext uri="{9D8B030D-6E8A-4147-A177-3AD203B41FA5}">
                      <a16:colId xmlns:a16="http://schemas.microsoft.com/office/drawing/2014/main" val="20001"/>
                    </a:ext>
                  </a:extLst>
                </a:gridCol>
                <a:gridCol w="844600">
                  <a:extLst>
                    <a:ext uri="{9D8B030D-6E8A-4147-A177-3AD203B41FA5}">
                      <a16:colId xmlns:a16="http://schemas.microsoft.com/office/drawing/2014/main" val="20002"/>
                    </a:ext>
                  </a:extLst>
                </a:gridCol>
                <a:gridCol w="655025">
                  <a:extLst>
                    <a:ext uri="{9D8B030D-6E8A-4147-A177-3AD203B41FA5}">
                      <a16:colId xmlns:a16="http://schemas.microsoft.com/office/drawing/2014/main" val="20003"/>
                    </a:ext>
                  </a:extLst>
                </a:gridCol>
                <a:gridCol w="191125">
                  <a:extLst>
                    <a:ext uri="{9D8B030D-6E8A-4147-A177-3AD203B41FA5}">
                      <a16:colId xmlns:a16="http://schemas.microsoft.com/office/drawing/2014/main" val="20004"/>
                    </a:ext>
                  </a:extLst>
                </a:gridCol>
                <a:gridCol w="844600">
                  <a:extLst>
                    <a:ext uri="{9D8B030D-6E8A-4147-A177-3AD203B41FA5}">
                      <a16:colId xmlns:a16="http://schemas.microsoft.com/office/drawing/2014/main" val="20005"/>
                    </a:ext>
                  </a:extLst>
                </a:gridCol>
                <a:gridCol w="1000250">
                  <a:extLst>
                    <a:ext uri="{9D8B030D-6E8A-4147-A177-3AD203B41FA5}">
                      <a16:colId xmlns:a16="http://schemas.microsoft.com/office/drawing/2014/main" val="20006"/>
                    </a:ext>
                  </a:extLst>
                </a:gridCol>
                <a:gridCol w="1118950">
                  <a:extLst>
                    <a:ext uri="{9D8B030D-6E8A-4147-A177-3AD203B41FA5}">
                      <a16:colId xmlns:a16="http://schemas.microsoft.com/office/drawing/2014/main" val="20007"/>
                    </a:ext>
                  </a:extLst>
                </a:gridCol>
                <a:gridCol w="320575">
                  <a:extLst>
                    <a:ext uri="{9D8B030D-6E8A-4147-A177-3AD203B41FA5}">
                      <a16:colId xmlns:a16="http://schemas.microsoft.com/office/drawing/2014/main" val="20008"/>
                    </a:ext>
                  </a:extLst>
                </a:gridCol>
                <a:gridCol w="1917325">
                  <a:extLst>
                    <a:ext uri="{9D8B030D-6E8A-4147-A177-3AD203B41FA5}">
                      <a16:colId xmlns:a16="http://schemas.microsoft.com/office/drawing/2014/main" val="20009"/>
                    </a:ext>
                  </a:extLst>
                </a:gridCol>
                <a:gridCol w="1308500">
                  <a:extLst>
                    <a:ext uri="{9D8B030D-6E8A-4147-A177-3AD203B41FA5}">
                      <a16:colId xmlns:a16="http://schemas.microsoft.com/office/drawing/2014/main" val="20010"/>
                    </a:ext>
                  </a:extLst>
                </a:gridCol>
                <a:gridCol w="1490375">
                  <a:extLst>
                    <a:ext uri="{9D8B030D-6E8A-4147-A177-3AD203B41FA5}">
                      <a16:colId xmlns:a16="http://schemas.microsoft.com/office/drawing/2014/main" val="20011"/>
                    </a:ext>
                  </a:extLst>
                </a:gridCol>
              </a:tblGrid>
              <a:tr h="342000">
                <a:tc>
                  <a:txBody>
                    <a:bodyPr/>
                    <a:lstStyle/>
                    <a:p>
                      <a:pPr marL="0" marR="0" lvl="0" indent="0" algn="ctr" rtl="0">
                        <a:lnSpc>
                          <a:spcPct val="107000"/>
                        </a:lnSpc>
                        <a:spcBef>
                          <a:spcPts val="0"/>
                        </a:spcBef>
                        <a:spcAft>
                          <a:spcPts val="0"/>
                        </a:spcAft>
                        <a:buClr>
                          <a:srgbClr val="000000"/>
                        </a:buClr>
                        <a:buSzPts val="900"/>
                        <a:buFont typeface="Calibri"/>
                        <a:buNone/>
                      </a:pPr>
                      <a:r>
                        <a:rPr lang="en-GB" sz="1000" b="1" i="0" u="none" strike="noStrike" cap="none">
                          <a:solidFill>
                            <a:srgbClr val="000000"/>
                          </a:solidFill>
                          <a:latin typeface="Calibri"/>
                          <a:ea typeface="Calibri"/>
                          <a:cs typeface="Calibri"/>
                          <a:sym typeface="Calibri"/>
                        </a:rPr>
                        <a:t> </a:t>
                      </a:r>
                      <a:endParaRPr sz="32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gridSpan="3">
                  <a:txBody>
                    <a:bodyPr/>
                    <a:lstStyle/>
                    <a:p>
                      <a:pPr marL="0" marR="0" lvl="0" indent="0" algn="ctr" rtl="0">
                        <a:lnSpc>
                          <a:spcPct val="107000"/>
                        </a:lnSpc>
                        <a:spcBef>
                          <a:spcPts val="0"/>
                        </a:spcBef>
                        <a:spcAft>
                          <a:spcPts val="0"/>
                        </a:spcAft>
                        <a:buClr>
                          <a:srgbClr val="000000"/>
                        </a:buClr>
                        <a:buSzPts val="900"/>
                        <a:buFont typeface="Calibri"/>
                        <a:buNone/>
                      </a:pPr>
                      <a:r>
                        <a:rPr lang="en-GB" sz="1000" b="1" i="0" u="none" strike="noStrike" cap="none">
                          <a:solidFill>
                            <a:srgbClr val="000000"/>
                          </a:solidFill>
                          <a:latin typeface="Calibri"/>
                          <a:ea typeface="Calibri"/>
                          <a:cs typeface="Calibri"/>
                          <a:sym typeface="Calibri"/>
                        </a:rPr>
                        <a:t>HT 1</a:t>
                      </a:r>
                      <a:endParaRPr sz="32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hMerge="1">
                  <a:txBody>
                    <a:bodyPr/>
                    <a:lstStyle/>
                    <a:p>
                      <a:endParaRPr lang="en-US"/>
                    </a:p>
                  </a:txBody>
                  <a:tcPr/>
                </a:tc>
                <a:tc hMerge="1">
                  <a:txBody>
                    <a:bodyPr/>
                    <a:lstStyle/>
                    <a:p>
                      <a:endParaRPr lang="en-US"/>
                    </a:p>
                  </a:txBody>
                  <a:tcPr/>
                </a:tc>
                <a:tc gridSpan="3">
                  <a:txBody>
                    <a:bodyPr/>
                    <a:lstStyle/>
                    <a:p>
                      <a:pPr marL="0" marR="0" lvl="0" indent="0" algn="ctr" rtl="0">
                        <a:lnSpc>
                          <a:spcPct val="107000"/>
                        </a:lnSpc>
                        <a:spcBef>
                          <a:spcPts val="0"/>
                        </a:spcBef>
                        <a:spcAft>
                          <a:spcPts val="0"/>
                        </a:spcAft>
                        <a:buClr>
                          <a:srgbClr val="000000"/>
                        </a:buClr>
                        <a:buSzPts val="900"/>
                        <a:buFont typeface="Calibri"/>
                        <a:buNone/>
                      </a:pPr>
                      <a:r>
                        <a:rPr lang="en-GB" sz="1000" b="1" i="0" u="none" strike="noStrike" cap="none">
                          <a:solidFill>
                            <a:srgbClr val="000000"/>
                          </a:solidFill>
                          <a:latin typeface="Calibri"/>
                          <a:ea typeface="Calibri"/>
                          <a:cs typeface="Calibri"/>
                          <a:sym typeface="Calibri"/>
                        </a:rPr>
                        <a:t>HT2</a:t>
                      </a:r>
                      <a:endParaRPr sz="32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hMerge="1">
                  <a:txBody>
                    <a:bodyPr/>
                    <a:lstStyle/>
                    <a:p>
                      <a:endParaRPr lang="en-US"/>
                    </a:p>
                  </a:txBody>
                  <a:tcPr/>
                </a:tc>
                <a:tc hMerge="1">
                  <a:txBody>
                    <a:bodyPr/>
                    <a:lstStyle/>
                    <a:p>
                      <a:endParaRPr lang="en-US"/>
                    </a:p>
                  </a:txBody>
                  <a:tcPr/>
                </a:tc>
                <a:tc gridSpan="2">
                  <a:txBody>
                    <a:bodyPr/>
                    <a:lstStyle/>
                    <a:p>
                      <a:pPr marL="0" marR="0" lvl="0" indent="0" algn="ctr" rtl="0">
                        <a:lnSpc>
                          <a:spcPct val="107000"/>
                        </a:lnSpc>
                        <a:spcBef>
                          <a:spcPts val="0"/>
                        </a:spcBef>
                        <a:spcAft>
                          <a:spcPts val="0"/>
                        </a:spcAft>
                        <a:buClr>
                          <a:srgbClr val="000000"/>
                        </a:buClr>
                        <a:buSzPts val="900"/>
                        <a:buFont typeface="Calibri"/>
                        <a:buNone/>
                      </a:pPr>
                      <a:r>
                        <a:rPr lang="en-GB" sz="1000" b="1" i="0" u="none" strike="noStrike" cap="none">
                          <a:solidFill>
                            <a:srgbClr val="000000"/>
                          </a:solidFill>
                          <a:latin typeface="Calibri"/>
                          <a:ea typeface="Calibri"/>
                          <a:cs typeface="Calibri"/>
                          <a:sym typeface="Calibri"/>
                        </a:rPr>
                        <a:t>HT3</a:t>
                      </a:r>
                      <a:endParaRPr sz="32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hMerge="1">
                  <a:txBody>
                    <a:bodyPr/>
                    <a:lstStyle/>
                    <a:p>
                      <a:endParaRPr lang="en-US"/>
                    </a:p>
                  </a:txBody>
                  <a:tcPr/>
                </a:tc>
                <a:tc>
                  <a:txBody>
                    <a:bodyPr/>
                    <a:lstStyle/>
                    <a:p>
                      <a:pPr marL="0" marR="0" lvl="0" indent="0" algn="ctr" rtl="0">
                        <a:lnSpc>
                          <a:spcPct val="107000"/>
                        </a:lnSpc>
                        <a:spcBef>
                          <a:spcPts val="0"/>
                        </a:spcBef>
                        <a:spcAft>
                          <a:spcPts val="0"/>
                        </a:spcAft>
                        <a:buClr>
                          <a:srgbClr val="000000"/>
                        </a:buClr>
                        <a:buSzPts val="900"/>
                        <a:buFont typeface="Calibri"/>
                        <a:buNone/>
                      </a:pPr>
                      <a:r>
                        <a:rPr lang="en-GB" sz="1000" b="1" i="0" u="none" strike="noStrike" cap="none">
                          <a:solidFill>
                            <a:srgbClr val="000000"/>
                          </a:solidFill>
                          <a:latin typeface="Calibri"/>
                          <a:ea typeface="Calibri"/>
                          <a:cs typeface="Calibri"/>
                          <a:sym typeface="Calibri"/>
                        </a:rPr>
                        <a:t>HT4</a:t>
                      </a:r>
                      <a:endParaRPr sz="32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7000"/>
                        </a:lnSpc>
                        <a:spcBef>
                          <a:spcPts val="0"/>
                        </a:spcBef>
                        <a:spcAft>
                          <a:spcPts val="0"/>
                        </a:spcAft>
                        <a:buClr>
                          <a:srgbClr val="000000"/>
                        </a:buClr>
                        <a:buSzPts val="900"/>
                        <a:buFont typeface="Calibri"/>
                        <a:buNone/>
                      </a:pPr>
                      <a:r>
                        <a:rPr lang="en-GB" sz="1000" b="1" i="0" u="none" strike="noStrike" cap="none">
                          <a:solidFill>
                            <a:srgbClr val="000000"/>
                          </a:solidFill>
                          <a:latin typeface="Calibri"/>
                          <a:ea typeface="Calibri"/>
                          <a:cs typeface="Calibri"/>
                          <a:sym typeface="Calibri"/>
                        </a:rPr>
                        <a:t>HT5</a:t>
                      </a:r>
                      <a:endParaRPr sz="32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7000"/>
                        </a:lnSpc>
                        <a:spcBef>
                          <a:spcPts val="0"/>
                        </a:spcBef>
                        <a:spcAft>
                          <a:spcPts val="0"/>
                        </a:spcAft>
                        <a:buClr>
                          <a:srgbClr val="000000"/>
                        </a:buClr>
                        <a:buSzPts val="900"/>
                        <a:buFont typeface="Calibri"/>
                        <a:buNone/>
                      </a:pPr>
                      <a:r>
                        <a:rPr lang="en-GB" sz="1000" b="1" i="0" u="none" strike="noStrike" cap="none">
                          <a:solidFill>
                            <a:srgbClr val="000000"/>
                          </a:solidFill>
                          <a:latin typeface="Calibri"/>
                          <a:ea typeface="Calibri"/>
                          <a:cs typeface="Calibri"/>
                          <a:sym typeface="Calibri"/>
                        </a:rPr>
                        <a:t>HT6</a:t>
                      </a:r>
                      <a:endParaRPr sz="32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0"/>
                  </a:ext>
                </a:extLst>
              </a:tr>
              <a:tr h="796825">
                <a:tc>
                  <a:txBody>
                    <a:bodyPr/>
                    <a:lstStyle/>
                    <a:p>
                      <a:pPr marL="0" marR="0" lvl="0" indent="0" algn="ctr" rtl="0">
                        <a:lnSpc>
                          <a:spcPct val="107000"/>
                        </a:lnSpc>
                        <a:spcBef>
                          <a:spcPts val="0"/>
                        </a:spcBef>
                        <a:spcAft>
                          <a:spcPts val="0"/>
                        </a:spcAft>
                        <a:buClr>
                          <a:srgbClr val="000000"/>
                        </a:buClr>
                        <a:buSzPts val="900"/>
                        <a:buFont typeface="Calibri"/>
                        <a:buNone/>
                      </a:pPr>
                      <a:r>
                        <a:rPr lang="en-GB" sz="1100" b="1" i="0" u="sng" strike="noStrike" cap="none">
                          <a:solidFill>
                            <a:srgbClr val="000000"/>
                          </a:solidFill>
                          <a:latin typeface="Calibri"/>
                          <a:ea typeface="Calibri"/>
                          <a:cs typeface="Calibri"/>
                          <a:sym typeface="Calibri"/>
                        </a:rPr>
                        <a:t>Year 12</a:t>
                      </a:r>
                      <a:endParaRPr sz="4000" u="none" strike="noStrike" cap="none"/>
                    </a:p>
                    <a:p>
                      <a:pPr marL="0" marR="0" lvl="0" indent="0" algn="ctr" rtl="0">
                        <a:lnSpc>
                          <a:spcPct val="107000"/>
                        </a:lnSpc>
                        <a:spcBef>
                          <a:spcPts val="800"/>
                        </a:spcBef>
                        <a:spcAft>
                          <a:spcPts val="0"/>
                        </a:spcAft>
                        <a:buClr>
                          <a:srgbClr val="000000"/>
                        </a:buClr>
                        <a:buSzPts val="900"/>
                        <a:buFont typeface="Calibri"/>
                        <a:buNone/>
                      </a:pPr>
                      <a:r>
                        <a:rPr lang="en-GB" sz="1100" b="1" i="0" u="sng" strike="noStrike" cap="none">
                          <a:solidFill>
                            <a:srgbClr val="000000"/>
                          </a:solidFill>
                          <a:latin typeface="Calibri"/>
                          <a:ea typeface="Calibri"/>
                          <a:cs typeface="Calibri"/>
                          <a:sym typeface="Calibri"/>
                        </a:rPr>
                        <a:t>Teacher 1</a:t>
                      </a:r>
                      <a:endParaRPr sz="40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gridSpan="3">
                  <a:txBody>
                    <a:bodyPr/>
                    <a:lstStyle/>
                    <a:p>
                      <a:pPr marL="0" marR="0" lvl="0" indent="0" algn="ctr" rtl="0">
                        <a:lnSpc>
                          <a:spcPct val="107000"/>
                        </a:lnSpc>
                        <a:spcBef>
                          <a:spcPts val="0"/>
                        </a:spcBef>
                        <a:spcAft>
                          <a:spcPts val="0"/>
                        </a:spcAft>
                        <a:buClr>
                          <a:srgbClr val="000000"/>
                        </a:buClr>
                        <a:buSzPts val="900"/>
                        <a:buFont typeface="Calibri"/>
                        <a:buNone/>
                      </a:pPr>
                      <a:r>
                        <a:rPr lang="en-GB" sz="1100" b="0" i="0" u="none" strike="noStrike" cap="none">
                          <a:solidFill>
                            <a:srgbClr val="000000"/>
                          </a:solidFill>
                          <a:latin typeface="Calibri"/>
                          <a:ea typeface="Calibri"/>
                          <a:cs typeface="Calibri"/>
                          <a:sym typeface="Calibri"/>
                        </a:rPr>
                        <a:t>Fundamentals of data representation </a:t>
                      </a:r>
                      <a:endParaRPr sz="40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8FAADC">
                        <a:alpha val="69411"/>
                      </a:srgbClr>
                    </a:solidFill>
                  </a:tcPr>
                </a:tc>
                <a:tc hMerge="1">
                  <a:txBody>
                    <a:bodyPr/>
                    <a:lstStyle/>
                    <a:p>
                      <a:endParaRPr lang="en-US"/>
                    </a:p>
                  </a:txBody>
                  <a:tcPr/>
                </a:tc>
                <a:tc hMerge="1">
                  <a:txBody>
                    <a:bodyPr/>
                    <a:lstStyle/>
                    <a:p>
                      <a:endParaRPr lang="en-US"/>
                    </a:p>
                  </a:txBody>
                  <a:tcPr/>
                </a:tc>
                <a:tc gridSpan="3">
                  <a:txBody>
                    <a:bodyPr/>
                    <a:lstStyle/>
                    <a:p>
                      <a:pPr marL="0" marR="0" lvl="0" indent="0" algn="ctr" rtl="0">
                        <a:lnSpc>
                          <a:spcPct val="100000"/>
                        </a:lnSpc>
                        <a:spcBef>
                          <a:spcPts val="0"/>
                        </a:spcBef>
                        <a:spcAft>
                          <a:spcPts val="0"/>
                        </a:spcAft>
                        <a:buClr>
                          <a:srgbClr val="000000"/>
                        </a:buClr>
                        <a:buSzPts val="900"/>
                        <a:buFont typeface="Calibri"/>
                        <a:buNone/>
                      </a:pPr>
                      <a:r>
                        <a:rPr lang="en-GB" sz="1100" b="0" i="0" u="none" strike="noStrike" cap="none">
                          <a:solidFill>
                            <a:srgbClr val="000000"/>
                          </a:solidFill>
                          <a:latin typeface="Calibri"/>
                          <a:ea typeface="Calibri"/>
                          <a:cs typeface="Calibri"/>
                          <a:sym typeface="Calibri"/>
                        </a:rPr>
                        <a:t>Fundamentals of communication and networking </a:t>
                      </a:r>
                      <a:endParaRPr sz="4000" u="none" strike="noStrike" cap="none"/>
                    </a:p>
                    <a:p>
                      <a:pPr marL="0" marR="0" lvl="0" indent="0" algn="ctr" rtl="0">
                        <a:lnSpc>
                          <a:spcPct val="100000"/>
                        </a:lnSpc>
                        <a:spcBef>
                          <a:spcPts val="0"/>
                        </a:spcBef>
                        <a:spcAft>
                          <a:spcPts val="0"/>
                        </a:spcAft>
                        <a:buClr>
                          <a:schemeClr val="dk1"/>
                        </a:buClr>
                        <a:buSzPts val="1100"/>
                        <a:buFont typeface="Calibri"/>
                        <a:buNone/>
                      </a:pPr>
                      <a:endParaRPr sz="1100" b="0" i="0" u="none" strike="noStrike" cap="none">
                        <a:solidFill>
                          <a:srgbClr val="000000"/>
                        </a:solidFill>
                        <a:latin typeface="Calibri"/>
                        <a:ea typeface="Calibri"/>
                        <a:cs typeface="Calibri"/>
                        <a:sym typeface="Calibri"/>
                      </a:endParaRPr>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hMerge="1">
                  <a:txBody>
                    <a:bodyPr/>
                    <a:lstStyle/>
                    <a:p>
                      <a:endParaRPr lang="en-US"/>
                    </a:p>
                  </a:txBody>
                  <a:tcPr/>
                </a:tc>
                <a:tc gridSpan="2">
                  <a:txBody>
                    <a:bodyPr/>
                    <a:lstStyle/>
                    <a:p>
                      <a:pPr marL="0" marR="0" lvl="0" indent="0" algn="ctr" rtl="0">
                        <a:lnSpc>
                          <a:spcPct val="107000"/>
                        </a:lnSpc>
                        <a:spcBef>
                          <a:spcPts val="0"/>
                        </a:spcBef>
                        <a:spcAft>
                          <a:spcPts val="0"/>
                        </a:spcAft>
                        <a:buClr>
                          <a:srgbClr val="000000"/>
                        </a:buClr>
                        <a:buSzPts val="900"/>
                        <a:buFont typeface="Calibri"/>
                        <a:buNone/>
                      </a:pPr>
                      <a:r>
                        <a:rPr lang="en-GB" sz="1100" b="0" i="0" u="none" strike="noStrike" cap="none">
                          <a:solidFill>
                            <a:srgbClr val="000000"/>
                          </a:solidFill>
                          <a:latin typeface="Calibri"/>
                          <a:ea typeface="Calibri"/>
                          <a:cs typeface="Calibri"/>
                          <a:sym typeface="Calibri"/>
                        </a:rPr>
                        <a:t>Fundamentals of data structures </a:t>
                      </a:r>
                      <a:endParaRPr sz="4000" u="none" strike="noStrike" cap="none"/>
                    </a:p>
                    <a:p>
                      <a:pPr marL="0" marR="0" lvl="0" indent="0" algn="ctr" rtl="0">
                        <a:lnSpc>
                          <a:spcPct val="107000"/>
                        </a:lnSpc>
                        <a:spcBef>
                          <a:spcPts val="0"/>
                        </a:spcBef>
                        <a:spcAft>
                          <a:spcPts val="0"/>
                        </a:spcAft>
                        <a:buClr>
                          <a:srgbClr val="000000"/>
                        </a:buClr>
                        <a:buSzPts val="900"/>
                        <a:buFont typeface="Calibri"/>
                        <a:buNone/>
                      </a:pPr>
                      <a:r>
                        <a:rPr lang="en-GB" sz="1100" b="0" i="0" u="none" strike="noStrike" cap="none">
                          <a:solidFill>
                            <a:srgbClr val="000000"/>
                          </a:solidFill>
                          <a:latin typeface="Calibri"/>
                          <a:ea typeface="Calibri"/>
                          <a:cs typeface="Calibri"/>
                          <a:sym typeface="Calibri"/>
                        </a:rPr>
                        <a:t> </a:t>
                      </a:r>
                      <a:endParaRPr sz="40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a:txBody>
                    <a:bodyPr/>
                    <a:lstStyle/>
                    <a:p>
                      <a:pPr marL="0" marR="0" lvl="0" indent="0" algn="ctr" rtl="0">
                        <a:lnSpc>
                          <a:spcPct val="107000"/>
                        </a:lnSpc>
                        <a:spcBef>
                          <a:spcPts val="0"/>
                        </a:spcBef>
                        <a:spcAft>
                          <a:spcPts val="0"/>
                        </a:spcAft>
                        <a:buClr>
                          <a:srgbClr val="000000"/>
                        </a:buClr>
                        <a:buSzPts val="900"/>
                        <a:buFont typeface="Calibri"/>
                        <a:buNone/>
                      </a:pPr>
                      <a:r>
                        <a:rPr lang="en-GB" sz="1400" b="0" i="0" u="none" strike="noStrike" cap="none">
                          <a:solidFill>
                            <a:srgbClr val="000000"/>
                          </a:solidFill>
                          <a:latin typeface="Calibri"/>
                          <a:ea typeface="Calibri"/>
                          <a:cs typeface="Calibri"/>
                          <a:sym typeface="Calibri"/>
                        </a:rPr>
                        <a:t>Fundamentals of algorithms </a:t>
                      </a:r>
                      <a:endParaRPr sz="48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rowSpan="2" gridSpan="2">
                  <a:txBody>
                    <a:bodyPr/>
                    <a:lstStyle/>
                    <a:p>
                      <a:pPr marL="0" marR="0" lvl="0" indent="0" algn="ctr" rtl="0">
                        <a:lnSpc>
                          <a:spcPct val="107000"/>
                        </a:lnSpc>
                        <a:spcBef>
                          <a:spcPts val="0"/>
                        </a:spcBef>
                        <a:spcAft>
                          <a:spcPts val="0"/>
                        </a:spcAft>
                        <a:buClr>
                          <a:srgbClr val="000000"/>
                        </a:buClr>
                        <a:buSzPts val="900"/>
                        <a:buFont typeface="Calibri"/>
                        <a:buNone/>
                      </a:pPr>
                      <a:r>
                        <a:rPr lang="en-GB" sz="2000" b="0" i="0" u="none" strike="noStrike" cap="none">
                          <a:solidFill>
                            <a:srgbClr val="000000"/>
                          </a:solidFill>
                          <a:latin typeface="Calibri"/>
                          <a:ea typeface="Calibri"/>
                          <a:cs typeface="Calibri"/>
                          <a:sym typeface="Calibri"/>
                        </a:rPr>
                        <a:t>NEA Programming Project</a:t>
                      </a:r>
                      <a:endParaRPr sz="6600" u="none" strike="noStrike" cap="none"/>
                    </a:p>
                    <a:p>
                      <a:pPr marL="0" marR="0" lvl="0" indent="-57150" algn="ctr" rtl="0">
                        <a:lnSpc>
                          <a:spcPct val="107000"/>
                        </a:lnSpc>
                        <a:spcBef>
                          <a:spcPts val="0"/>
                        </a:spcBef>
                        <a:spcAft>
                          <a:spcPts val="0"/>
                        </a:spcAft>
                        <a:buClr>
                          <a:srgbClr val="000000"/>
                        </a:buClr>
                        <a:buSzPts val="900"/>
                        <a:buFont typeface="Noto Sans Symbols"/>
                        <a:buChar char="∙"/>
                      </a:pPr>
                      <a:r>
                        <a:rPr lang="en-GB" sz="1200" b="0" i="0" u="none" strike="noStrike" cap="none">
                          <a:solidFill>
                            <a:srgbClr val="000000"/>
                          </a:solidFill>
                          <a:latin typeface="Calibri"/>
                          <a:ea typeface="Calibri"/>
                          <a:cs typeface="Calibri"/>
                          <a:sym typeface="Calibri"/>
                        </a:rPr>
                        <a:t>Analysis</a:t>
                      </a:r>
                      <a:endParaRPr sz="4400" u="none" strike="noStrike" cap="none"/>
                    </a:p>
                    <a:p>
                      <a:pPr marL="0" marR="0" lvl="0" indent="-57150" algn="ctr" rtl="0">
                        <a:lnSpc>
                          <a:spcPct val="107000"/>
                        </a:lnSpc>
                        <a:spcBef>
                          <a:spcPts val="0"/>
                        </a:spcBef>
                        <a:spcAft>
                          <a:spcPts val="0"/>
                        </a:spcAft>
                        <a:buClr>
                          <a:srgbClr val="000000"/>
                        </a:buClr>
                        <a:buSzPts val="900"/>
                        <a:buFont typeface="Noto Sans Symbols"/>
                        <a:buChar char="∙"/>
                      </a:pPr>
                      <a:r>
                        <a:rPr lang="en-GB" sz="1200" b="0" i="0" u="none" strike="noStrike" cap="none">
                          <a:solidFill>
                            <a:srgbClr val="000000"/>
                          </a:solidFill>
                          <a:latin typeface="Calibri"/>
                          <a:ea typeface="Calibri"/>
                          <a:cs typeface="Calibri"/>
                          <a:sym typeface="Calibri"/>
                        </a:rPr>
                        <a:t>Design</a:t>
                      </a:r>
                      <a:endParaRPr sz="4400" u="none" strike="noStrike" cap="none"/>
                    </a:p>
                    <a:p>
                      <a:pPr marL="0" marR="0" lvl="0" indent="-57150" algn="ctr" rtl="0">
                        <a:lnSpc>
                          <a:spcPct val="107000"/>
                        </a:lnSpc>
                        <a:spcBef>
                          <a:spcPts val="0"/>
                        </a:spcBef>
                        <a:spcAft>
                          <a:spcPts val="0"/>
                        </a:spcAft>
                        <a:buClr>
                          <a:srgbClr val="000000"/>
                        </a:buClr>
                        <a:buSzPts val="900"/>
                        <a:buFont typeface="Noto Sans Symbols"/>
                        <a:buChar char="∙"/>
                      </a:pPr>
                      <a:r>
                        <a:rPr lang="en-GB" sz="1200" b="0" i="0" u="none" strike="noStrike" cap="none">
                          <a:solidFill>
                            <a:srgbClr val="000000"/>
                          </a:solidFill>
                          <a:latin typeface="Calibri"/>
                          <a:ea typeface="Calibri"/>
                          <a:cs typeface="Calibri"/>
                          <a:sym typeface="Calibri"/>
                        </a:rPr>
                        <a:t>Implementation</a:t>
                      </a:r>
                      <a:endParaRPr sz="4400" u="none" strike="noStrike" cap="none"/>
                    </a:p>
                    <a:p>
                      <a:pPr marL="0" marR="0" lvl="0" indent="0" algn="ctr" rtl="0">
                        <a:lnSpc>
                          <a:spcPct val="107000"/>
                        </a:lnSpc>
                        <a:spcBef>
                          <a:spcPts val="800"/>
                        </a:spcBef>
                        <a:spcAft>
                          <a:spcPts val="0"/>
                        </a:spcAft>
                        <a:buClr>
                          <a:srgbClr val="000000"/>
                        </a:buClr>
                        <a:buSzPts val="900"/>
                        <a:buFont typeface="Calibri"/>
                        <a:buNone/>
                      </a:pPr>
                      <a:r>
                        <a:rPr lang="en-GB" sz="1100" b="0" i="0" u="none" strike="noStrike" cap="none">
                          <a:solidFill>
                            <a:srgbClr val="000000"/>
                          </a:solidFill>
                          <a:latin typeface="Calibri"/>
                          <a:ea typeface="Calibri"/>
                          <a:cs typeface="Calibri"/>
                          <a:sym typeface="Calibri"/>
                        </a:rPr>
                        <a:t> </a:t>
                      </a:r>
                      <a:endParaRPr sz="40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rowSpan="2" hMerge="1">
                  <a:txBody>
                    <a:bodyPr/>
                    <a:lstStyle/>
                    <a:p>
                      <a:endParaRPr lang="en-US"/>
                    </a:p>
                  </a:txBody>
                  <a:tcPr/>
                </a:tc>
                <a:extLst>
                  <a:ext uri="{0D108BD9-81ED-4DB2-BD59-A6C34878D82A}">
                    <a16:rowId xmlns:a16="http://schemas.microsoft.com/office/drawing/2014/main" val="10001"/>
                  </a:ext>
                </a:extLst>
              </a:tr>
              <a:tr h="1449550">
                <a:tc>
                  <a:txBody>
                    <a:bodyPr/>
                    <a:lstStyle/>
                    <a:p>
                      <a:pPr marL="0" marR="0" lvl="0" indent="0" algn="ctr" rtl="0">
                        <a:lnSpc>
                          <a:spcPct val="107000"/>
                        </a:lnSpc>
                        <a:spcBef>
                          <a:spcPts val="0"/>
                        </a:spcBef>
                        <a:spcAft>
                          <a:spcPts val="0"/>
                        </a:spcAft>
                        <a:buClr>
                          <a:srgbClr val="000000"/>
                        </a:buClr>
                        <a:buSzPts val="900"/>
                        <a:buFont typeface="Calibri"/>
                        <a:buNone/>
                      </a:pPr>
                      <a:r>
                        <a:rPr lang="en-GB" sz="1100" b="1" i="0" u="sng" strike="noStrike" cap="none">
                          <a:solidFill>
                            <a:srgbClr val="000000"/>
                          </a:solidFill>
                          <a:latin typeface="Calibri"/>
                          <a:ea typeface="Calibri"/>
                          <a:cs typeface="Calibri"/>
                          <a:sym typeface="Calibri"/>
                        </a:rPr>
                        <a:t>Year 12</a:t>
                      </a:r>
                      <a:endParaRPr sz="4000" u="none" strike="noStrike" cap="none"/>
                    </a:p>
                    <a:p>
                      <a:pPr marL="0" marR="0" lvl="0" indent="0" algn="ctr" rtl="0">
                        <a:lnSpc>
                          <a:spcPct val="107000"/>
                        </a:lnSpc>
                        <a:spcBef>
                          <a:spcPts val="800"/>
                        </a:spcBef>
                        <a:spcAft>
                          <a:spcPts val="0"/>
                        </a:spcAft>
                        <a:buClr>
                          <a:srgbClr val="000000"/>
                        </a:buClr>
                        <a:buSzPts val="900"/>
                        <a:buFont typeface="Calibri"/>
                        <a:buNone/>
                      </a:pPr>
                      <a:r>
                        <a:rPr lang="en-GB" sz="1100" b="1" i="0" u="sng" strike="noStrike" cap="none">
                          <a:solidFill>
                            <a:srgbClr val="000000"/>
                          </a:solidFill>
                          <a:latin typeface="Calibri"/>
                          <a:ea typeface="Calibri"/>
                          <a:cs typeface="Calibri"/>
                          <a:sym typeface="Calibri"/>
                        </a:rPr>
                        <a:t>Teacher 2</a:t>
                      </a:r>
                      <a:endParaRPr sz="1100" b="1" i="0" u="none" strike="noStrike" cap="none">
                        <a:solidFill>
                          <a:srgbClr val="000000"/>
                        </a:solidFill>
                        <a:latin typeface="Calibri"/>
                        <a:ea typeface="Calibri"/>
                        <a:cs typeface="Calibri"/>
                        <a:sym typeface="Calibri"/>
                      </a:endParaRPr>
                    </a:p>
                    <a:p>
                      <a:pPr marL="0" marR="0" lvl="0" indent="0" algn="l" rtl="0">
                        <a:lnSpc>
                          <a:spcPct val="100000"/>
                        </a:lnSpc>
                        <a:spcBef>
                          <a:spcPts val="800"/>
                        </a:spcBef>
                        <a:spcAft>
                          <a:spcPts val="0"/>
                        </a:spcAft>
                        <a:buClr>
                          <a:schemeClr val="dk1"/>
                        </a:buClr>
                        <a:buSzPts val="1100"/>
                        <a:buFont typeface="Calibri"/>
                        <a:buNone/>
                      </a:pPr>
                      <a:endParaRPr sz="1100" b="1" i="0" u="none" strike="noStrike" cap="none">
                        <a:solidFill>
                          <a:srgbClr val="000000"/>
                        </a:solidFill>
                        <a:latin typeface="Calibri"/>
                        <a:ea typeface="Calibri"/>
                        <a:cs typeface="Calibri"/>
                        <a:sym typeface="Calibri"/>
                      </a:endParaRPr>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7000"/>
                        </a:lnSpc>
                        <a:spcBef>
                          <a:spcPts val="0"/>
                        </a:spcBef>
                        <a:spcAft>
                          <a:spcPts val="0"/>
                        </a:spcAft>
                        <a:buClr>
                          <a:srgbClr val="000000"/>
                        </a:buClr>
                        <a:buSzPts val="900"/>
                        <a:buFont typeface="Calibri"/>
                        <a:buNone/>
                      </a:pPr>
                      <a:r>
                        <a:rPr lang="en-GB" sz="1000" b="0" i="0" u="none" strike="noStrike" cap="none">
                          <a:solidFill>
                            <a:srgbClr val="000000"/>
                          </a:solidFill>
                          <a:latin typeface="Calibri"/>
                          <a:ea typeface="Calibri"/>
                          <a:cs typeface="Calibri"/>
                          <a:sym typeface="Calibri"/>
                        </a:rPr>
                        <a:t>Fundamentals of computer systems </a:t>
                      </a:r>
                      <a:endParaRPr sz="3200" u="none" strike="noStrike" cap="none"/>
                    </a:p>
                    <a:p>
                      <a:pPr marL="0" marR="0" lvl="0" indent="0" algn="ctr" rtl="0">
                        <a:lnSpc>
                          <a:spcPct val="100000"/>
                        </a:lnSpc>
                        <a:spcBef>
                          <a:spcPts val="0"/>
                        </a:spcBef>
                        <a:spcAft>
                          <a:spcPts val="0"/>
                        </a:spcAft>
                        <a:buClr>
                          <a:schemeClr val="dk1"/>
                        </a:buClr>
                        <a:buSzPts val="1000"/>
                        <a:buFont typeface="Calibri"/>
                        <a:buNone/>
                      </a:pPr>
                      <a:endParaRPr sz="1000" b="0" i="0" u="none" strike="noStrike" cap="none">
                        <a:solidFill>
                          <a:srgbClr val="000000"/>
                        </a:solidFill>
                        <a:latin typeface="Calibri"/>
                        <a:ea typeface="Calibri"/>
                        <a:cs typeface="Calibri"/>
                        <a:sym typeface="Calibri"/>
                      </a:endParaRPr>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7AE67D">
                        <a:alpha val="69411"/>
                      </a:srgbClr>
                    </a:solidFill>
                  </a:tcPr>
                </a:tc>
                <a:tc>
                  <a:txBody>
                    <a:bodyPr/>
                    <a:lstStyle/>
                    <a:p>
                      <a:pPr marL="0" marR="0" lvl="0" indent="0" algn="ctr" rtl="0">
                        <a:lnSpc>
                          <a:spcPct val="107000"/>
                        </a:lnSpc>
                        <a:spcBef>
                          <a:spcPts val="0"/>
                        </a:spcBef>
                        <a:spcAft>
                          <a:spcPts val="0"/>
                        </a:spcAft>
                        <a:buClr>
                          <a:srgbClr val="000000"/>
                        </a:buClr>
                        <a:buSzPts val="900"/>
                        <a:buFont typeface="Calibri"/>
                        <a:buNone/>
                      </a:pPr>
                      <a:r>
                        <a:rPr lang="en-GB" sz="1000" b="0" i="0" u="none" strike="noStrike" cap="none">
                          <a:solidFill>
                            <a:srgbClr val="000000"/>
                          </a:solidFill>
                          <a:latin typeface="Calibri"/>
                          <a:ea typeface="Calibri"/>
                          <a:cs typeface="Calibri"/>
                          <a:sym typeface="Calibri"/>
                        </a:rPr>
                        <a:t>Fundamentals of computer organisation and architecture </a:t>
                      </a:r>
                      <a:endParaRPr sz="3200" u="none" strike="noStrike" cap="none"/>
                    </a:p>
                    <a:p>
                      <a:pPr marL="0" marR="0" lvl="0" indent="0" algn="ctr" rtl="0">
                        <a:lnSpc>
                          <a:spcPct val="100000"/>
                        </a:lnSpc>
                        <a:spcBef>
                          <a:spcPts val="0"/>
                        </a:spcBef>
                        <a:spcAft>
                          <a:spcPts val="0"/>
                        </a:spcAft>
                        <a:buClr>
                          <a:schemeClr val="dk1"/>
                        </a:buClr>
                        <a:buSzPts val="1000"/>
                        <a:buFont typeface="Calibri"/>
                        <a:buNone/>
                      </a:pPr>
                      <a:endParaRPr sz="1000" b="0" i="0" u="none" strike="noStrike" cap="none">
                        <a:solidFill>
                          <a:srgbClr val="000000"/>
                        </a:solidFill>
                        <a:latin typeface="Calibri"/>
                        <a:ea typeface="Calibri"/>
                        <a:cs typeface="Calibri"/>
                        <a:sym typeface="Calibri"/>
                      </a:endParaRPr>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7AE67D">
                        <a:alpha val="69411"/>
                      </a:srgbClr>
                    </a:solidFill>
                  </a:tcPr>
                </a:tc>
                <a:tc gridSpan="2">
                  <a:txBody>
                    <a:bodyPr/>
                    <a:lstStyle/>
                    <a:p>
                      <a:pPr marL="0" marR="0" lvl="0" indent="0" algn="ctr" rtl="0">
                        <a:lnSpc>
                          <a:spcPct val="107000"/>
                        </a:lnSpc>
                        <a:spcBef>
                          <a:spcPts val="0"/>
                        </a:spcBef>
                        <a:spcAft>
                          <a:spcPts val="0"/>
                        </a:spcAft>
                        <a:buClr>
                          <a:srgbClr val="000000"/>
                        </a:buClr>
                        <a:buSzPts val="900"/>
                        <a:buFont typeface="Calibri"/>
                        <a:buNone/>
                      </a:pPr>
                      <a:r>
                        <a:rPr lang="en-GB" sz="1000" b="0" i="0" u="none" strike="noStrike" cap="none">
                          <a:solidFill>
                            <a:srgbClr val="000000"/>
                          </a:solidFill>
                          <a:latin typeface="Calibri"/>
                          <a:ea typeface="Calibri"/>
                          <a:cs typeface="Calibri"/>
                          <a:sym typeface="Calibri"/>
                        </a:rPr>
                        <a:t>Consequences of uses of computing </a:t>
                      </a:r>
                      <a:endParaRPr sz="3200" u="none" strike="noStrike" cap="none"/>
                    </a:p>
                    <a:p>
                      <a:pPr marL="0" marR="0" lvl="0" indent="0" algn="ctr" rtl="0">
                        <a:lnSpc>
                          <a:spcPct val="100000"/>
                        </a:lnSpc>
                        <a:spcBef>
                          <a:spcPts val="0"/>
                        </a:spcBef>
                        <a:spcAft>
                          <a:spcPts val="0"/>
                        </a:spcAft>
                        <a:buClr>
                          <a:schemeClr val="dk1"/>
                        </a:buClr>
                        <a:buSzPts val="1050"/>
                        <a:buFont typeface="Calibri"/>
                        <a:buNone/>
                      </a:pPr>
                      <a:endParaRPr sz="1050" b="0" i="0" u="none" strike="noStrike" cap="none">
                        <a:solidFill>
                          <a:srgbClr val="000000"/>
                        </a:solidFill>
                        <a:latin typeface="Calibri"/>
                        <a:ea typeface="Calibri"/>
                        <a:cs typeface="Calibri"/>
                        <a:sym typeface="Calibri"/>
                      </a:endParaRPr>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C66FF">
                        <a:alpha val="69411"/>
                      </a:srgbClr>
                    </a:solidFill>
                  </a:tcPr>
                </a:tc>
                <a:tc hMerge="1">
                  <a:txBody>
                    <a:bodyPr/>
                    <a:lstStyle/>
                    <a:p>
                      <a:endParaRPr lang="en-US"/>
                    </a:p>
                  </a:txBody>
                  <a:tcPr/>
                </a:tc>
                <a:tc>
                  <a:txBody>
                    <a:bodyPr/>
                    <a:lstStyle/>
                    <a:p>
                      <a:pPr marL="0" marR="0" lvl="0" indent="0" algn="ctr" rtl="0">
                        <a:lnSpc>
                          <a:spcPct val="107000"/>
                        </a:lnSpc>
                        <a:spcBef>
                          <a:spcPts val="0"/>
                        </a:spcBef>
                        <a:spcAft>
                          <a:spcPts val="0"/>
                        </a:spcAft>
                        <a:buClr>
                          <a:srgbClr val="000000"/>
                        </a:buClr>
                        <a:buSzPts val="900"/>
                        <a:buFont typeface="Calibri"/>
                        <a:buNone/>
                      </a:pPr>
                      <a:r>
                        <a:rPr lang="en-GB" sz="1100" b="0" i="0" u="none" strike="noStrike" cap="none">
                          <a:solidFill>
                            <a:srgbClr val="000000"/>
                          </a:solidFill>
                          <a:latin typeface="Calibri"/>
                          <a:ea typeface="Calibri"/>
                          <a:cs typeface="Calibri"/>
                          <a:sym typeface="Calibri"/>
                        </a:rPr>
                        <a:t>Big Data</a:t>
                      </a:r>
                      <a:endParaRPr sz="1100" b="0" i="0" u="none" strike="noStrike" cap="none">
                        <a:solidFill>
                          <a:srgbClr val="000000"/>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100"/>
                        <a:buFont typeface="Calibri"/>
                        <a:buNone/>
                      </a:pPr>
                      <a:endParaRPr sz="1100" b="0" i="0" u="none" strike="noStrike" cap="none">
                        <a:solidFill>
                          <a:srgbClr val="000000"/>
                        </a:solidFill>
                        <a:latin typeface="Calibri"/>
                        <a:ea typeface="Calibri"/>
                        <a:cs typeface="Calibri"/>
                        <a:sym typeface="Calibri"/>
                      </a:endParaRPr>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8FAADC">
                        <a:alpha val="69411"/>
                      </a:srgbClr>
                    </a:solidFill>
                  </a:tcPr>
                </a:tc>
                <a:tc>
                  <a:txBody>
                    <a:bodyPr/>
                    <a:lstStyle/>
                    <a:p>
                      <a:pPr marL="0" marR="0" lvl="0" indent="0" algn="ctr" rtl="0">
                        <a:lnSpc>
                          <a:spcPct val="107000"/>
                        </a:lnSpc>
                        <a:spcBef>
                          <a:spcPts val="0"/>
                        </a:spcBef>
                        <a:spcAft>
                          <a:spcPts val="0"/>
                        </a:spcAft>
                        <a:buClr>
                          <a:srgbClr val="000000"/>
                        </a:buClr>
                        <a:buSzPts val="900"/>
                        <a:buFont typeface="Calibri"/>
                        <a:buNone/>
                      </a:pPr>
                      <a:r>
                        <a:rPr lang="en-GB" sz="1100" b="0" i="0" u="none" strike="noStrike" cap="none">
                          <a:solidFill>
                            <a:srgbClr val="000000"/>
                          </a:solidFill>
                          <a:latin typeface="Calibri"/>
                          <a:ea typeface="Calibri"/>
                          <a:cs typeface="Calibri"/>
                          <a:sym typeface="Calibri"/>
                        </a:rPr>
                        <a:t>Fundamentals of databases</a:t>
                      </a:r>
                      <a:endParaRPr sz="1100" b="0" i="0" u="none" strike="noStrike" cap="none">
                        <a:solidFill>
                          <a:srgbClr val="000000"/>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100"/>
                        <a:buFont typeface="Calibri"/>
                        <a:buNone/>
                      </a:pPr>
                      <a:endParaRPr sz="1100" b="0" i="0" u="none" strike="noStrike" cap="none">
                        <a:solidFill>
                          <a:srgbClr val="000000"/>
                        </a:solidFill>
                        <a:latin typeface="Calibri"/>
                        <a:ea typeface="Calibri"/>
                        <a:cs typeface="Calibri"/>
                        <a:sym typeface="Calibri"/>
                      </a:endParaRPr>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8FAADC">
                        <a:alpha val="69411"/>
                      </a:srgbClr>
                    </a:solidFill>
                  </a:tcPr>
                </a:tc>
                <a:tc gridSpan="3">
                  <a:txBody>
                    <a:bodyPr/>
                    <a:lstStyle/>
                    <a:p>
                      <a:pPr marL="0" marR="0" lvl="0" indent="0" algn="ctr" rtl="0">
                        <a:lnSpc>
                          <a:spcPct val="107000"/>
                        </a:lnSpc>
                        <a:spcBef>
                          <a:spcPts val="0"/>
                        </a:spcBef>
                        <a:spcAft>
                          <a:spcPts val="0"/>
                        </a:spcAft>
                        <a:buClr>
                          <a:srgbClr val="000000"/>
                        </a:buClr>
                        <a:buSzPts val="900"/>
                        <a:buFont typeface="Calibri"/>
                        <a:buNone/>
                      </a:pPr>
                      <a:r>
                        <a:rPr lang="en-GB" sz="1400" b="0" i="0" u="none" strike="noStrike" cap="none">
                          <a:solidFill>
                            <a:srgbClr val="000000"/>
                          </a:solidFill>
                          <a:latin typeface="Calibri"/>
                          <a:ea typeface="Calibri"/>
                          <a:cs typeface="Calibri"/>
                          <a:sym typeface="Calibri"/>
                        </a:rPr>
                        <a:t>Fundamentals of programming </a:t>
                      </a:r>
                      <a:endParaRPr sz="4800" u="none" strike="noStrike" cap="none"/>
                    </a:p>
                    <a:p>
                      <a:pPr marL="0" marR="0" lvl="0" indent="0" algn="ctr" rtl="0">
                        <a:lnSpc>
                          <a:spcPct val="100000"/>
                        </a:lnSpc>
                        <a:spcBef>
                          <a:spcPts val="800"/>
                        </a:spcBef>
                        <a:spcAft>
                          <a:spcPts val="0"/>
                        </a:spcAft>
                        <a:buClr>
                          <a:schemeClr val="dk1"/>
                        </a:buClr>
                        <a:buSzPts val="1000"/>
                        <a:buFont typeface="Calibri"/>
                        <a:buNone/>
                      </a:pPr>
                      <a:endParaRPr sz="1000" b="0" i="0" u="none" strike="noStrike" cap="none">
                        <a:solidFill>
                          <a:srgbClr val="000000"/>
                        </a:solidFill>
                        <a:latin typeface="Calibri"/>
                        <a:ea typeface="Calibri"/>
                        <a:cs typeface="Calibri"/>
                        <a:sym typeface="Calibri"/>
                      </a:endParaRPr>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2"/>
                  </a:ext>
                </a:extLst>
              </a:tr>
              <a:tr h="414100">
                <a:tc gridSpan="12">
                  <a:txBody>
                    <a:bodyPr/>
                    <a:lstStyle/>
                    <a:p>
                      <a:pPr marL="0" marR="0" lvl="0" indent="0" algn="ctr" rtl="0">
                        <a:lnSpc>
                          <a:spcPct val="100000"/>
                        </a:lnSpc>
                        <a:spcBef>
                          <a:spcPts val="0"/>
                        </a:spcBef>
                        <a:spcAft>
                          <a:spcPts val="0"/>
                        </a:spcAft>
                        <a:buClr>
                          <a:schemeClr val="dk1"/>
                        </a:buClr>
                        <a:buSzPts val="1100"/>
                        <a:buFont typeface="Calibri"/>
                        <a:buNone/>
                      </a:pPr>
                      <a:r>
                        <a:rPr lang="en-GB" sz="1100" u="none" strike="noStrike" cap="none"/>
                        <a:t>Year 13- Recall and Revision for Paper 2 Data, Networks, Computer Systems, Organisation and Architecture, Consequences, Big Data and Databases</a:t>
                      </a:r>
                      <a:endParaRPr sz="1400" u="none" strike="noStrike" cap="none"/>
                    </a:p>
                  </a:txBody>
                  <a:tcPr marL="45325" marR="45325" marT="0" marB="0">
                    <a:lnL w="12700" cap="flat" cmpd="sng">
                      <a:solidFill>
                        <a:schemeClr val="dk1"/>
                      </a:solidFill>
                      <a:prstDash val="solid"/>
                      <a:round/>
                      <a:headEnd type="none" w="sm" len="sm"/>
                      <a:tailEnd type="none" w="sm" len="sm"/>
                    </a:lnL>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3"/>
                  </a:ext>
                </a:extLst>
              </a:tr>
              <a:tr h="457750">
                <a:tc rowSpan="3">
                  <a:txBody>
                    <a:bodyPr/>
                    <a:lstStyle/>
                    <a:p>
                      <a:pPr marL="0" marR="0" lvl="0" indent="0" algn="ctr" rtl="0">
                        <a:lnSpc>
                          <a:spcPct val="107000"/>
                        </a:lnSpc>
                        <a:spcBef>
                          <a:spcPts val="0"/>
                        </a:spcBef>
                        <a:spcAft>
                          <a:spcPts val="0"/>
                        </a:spcAft>
                        <a:buClr>
                          <a:srgbClr val="000000"/>
                        </a:buClr>
                        <a:buSzPts val="900"/>
                        <a:buFont typeface="Calibri"/>
                        <a:buNone/>
                      </a:pPr>
                      <a:r>
                        <a:rPr lang="en-GB" sz="1100" b="1" i="0" u="sng" strike="noStrike" cap="none">
                          <a:solidFill>
                            <a:srgbClr val="000000"/>
                          </a:solidFill>
                          <a:latin typeface="Calibri"/>
                          <a:ea typeface="Calibri"/>
                          <a:cs typeface="Calibri"/>
                          <a:sym typeface="Calibri"/>
                        </a:rPr>
                        <a:t>Year 13</a:t>
                      </a:r>
                      <a:endParaRPr sz="40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rowSpan="3" gridSpan="3">
                  <a:txBody>
                    <a:bodyPr/>
                    <a:lstStyle/>
                    <a:p>
                      <a:pPr marL="0" marR="0" lvl="0" indent="0" algn="ctr" rtl="0">
                        <a:lnSpc>
                          <a:spcPct val="107000"/>
                        </a:lnSpc>
                        <a:spcBef>
                          <a:spcPts val="0"/>
                        </a:spcBef>
                        <a:spcAft>
                          <a:spcPts val="0"/>
                        </a:spcAft>
                        <a:buClr>
                          <a:srgbClr val="000000"/>
                        </a:buClr>
                        <a:buSzPts val="900"/>
                        <a:buFont typeface="Calibri"/>
                        <a:buNone/>
                      </a:pPr>
                      <a:r>
                        <a:rPr lang="en-GB" sz="1600" b="1" i="0" u="none" strike="noStrike" cap="none">
                          <a:solidFill>
                            <a:srgbClr val="000000"/>
                          </a:solidFill>
                          <a:latin typeface="Calibri"/>
                          <a:ea typeface="Calibri"/>
                          <a:cs typeface="Calibri"/>
                          <a:sym typeface="Calibri"/>
                        </a:rPr>
                        <a:t>NEA- Programming Project </a:t>
                      </a:r>
                      <a:endParaRPr sz="5400" b="1" u="none" strike="noStrike" cap="none"/>
                    </a:p>
                    <a:p>
                      <a:pPr marL="0" marR="0" lvl="0" indent="0" algn="ctr" rtl="0">
                        <a:lnSpc>
                          <a:spcPct val="107000"/>
                        </a:lnSpc>
                        <a:spcBef>
                          <a:spcPts val="0"/>
                        </a:spcBef>
                        <a:spcAft>
                          <a:spcPts val="0"/>
                        </a:spcAft>
                        <a:buClr>
                          <a:srgbClr val="000000"/>
                        </a:buClr>
                        <a:buSzPts val="900"/>
                        <a:buFont typeface="Calibri"/>
                        <a:buNone/>
                      </a:pPr>
                      <a:r>
                        <a:rPr lang="en-GB" sz="1600" b="0" i="0" u="none" strike="noStrike" cap="none">
                          <a:solidFill>
                            <a:srgbClr val="000000"/>
                          </a:solidFill>
                          <a:latin typeface="Calibri"/>
                          <a:ea typeface="Calibri"/>
                          <a:cs typeface="Calibri"/>
                          <a:sym typeface="Calibri"/>
                        </a:rPr>
                        <a:t>Implementation</a:t>
                      </a:r>
                      <a:endParaRPr sz="5400" u="none" strike="noStrike" cap="none"/>
                    </a:p>
                    <a:p>
                      <a:pPr marL="0" marR="0" lvl="0" indent="0" algn="ctr" rtl="0">
                        <a:lnSpc>
                          <a:spcPct val="107000"/>
                        </a:lnSpc>
                        <a:spcBef>
                          <a:spcPts val="0"/>
                        </a:spcBef>
                        <a:spcAft>
                          <a:spcPts val="0"/>
                        </a:spcAft>
                        <a:buClr>
                          <a:srgbClr val="000000"/>
                        </a:buClr>
                        <a:buSzPts val="900"/>
                        <a:buFont typeface="Calibri"/>
                        <a:buNone/>
                      </a:pPr>
                      <a:r>
                        <a:rPr lang="en-GB" sz="1600" b="0" i="0" u="none" strike="noStrike" cap="none">
                          <a:solidFill>
                            <a:srgbClr val="000000"/>
                          </a:solidFill>
                          <a:latin typeface="Calibri"/>
                          <a:ea typeface="Calibri"/>
                          <a:cs typeface="Calibri"/>
                          <a:sym typeface="Calibri"/>
                        </a:rPr>
                        <a:t>Testing</a:t>
                      </a:r>
                      <a:endParaRPr sz="5400" u="none" strike="noStrike" cap="none"/>
                    </a:p>
                    <a:p>
                      <a:pPr marL="0" marR="0" lvl="0" indent="0" algn="ctr" rtl="0">
                        <a:lnSpc>
                          <a:spcPct val="107000"/>
                        </a:lnSpc>
                        <a:spcBef>
                          <a:spcPts val="0"/>
                        </a:spcBef>
                        <a:spcAft>
                          <a:spcPts val="0"/>
                        </a:spcAft>
                        <a:buClr>
                          <a:srgbClr val="000000"/>
                        </a:buClr>
                        <a:buSzPts val="900"/>
                        <a:buFont typeface="Calibri"/>
                        <a:buNone/>
                      </a:pPr>
                      <a:r>
                        <a:rPr lang="en-GB" sz="1600" b="0" i="0" u="none" strike="noStrike" cap="none">
                          <a:solidFill>
                            <a:srgbClr val="000000"/>
                          </a:solidFill>
                          <a:latin typeface="Calibri"/>
                          <a:ea typeface="Calibri"/>
                          <a:cs typeface="Calibri"/>
                          <a:sym typeface="Calibri"/>
                        </a:rPr>
                        <a:t>Evaluation</a:t>
                      </a:r>
                      <a:endParaRPr sz="54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rowSpan="3" hMerge="1">
                  <a:txBody>
                    <a:bodyPr/>
                    <a:lstStyle/>
                    <a:p>
                      <a:endParaRPr lang="en-US"/>
                    </a:p>
                  </a:txBody>
                  <a:tcPr/>
                </a:tc>
                <a:tc rowSpan="3" hMerge="1">
                  <a:txBody>
                    <a:bodyPr/>
                    <a:lstStyle/>
                    <a:p>
                      <a:endParaRPr lang="en-US"/>
                    </a:p>
                  </a:txBody>
                  <a:tcPr/>
                </a:tc>
                <a:tc rowSpan="3" gridSpan="3">
                  <a:txBody>
                    <a:bodyPr/>
                    <a:lstStyle/>
                    <a:p>
                      <a:pPr marL="0" marR="0" lvl="0" indent="0" algn="ctr" rtl="0">
                        <a:lnSpc>
                          <a:spcPct val="107000"/>
                        </a:lnSpc>
                        <a:spcBef>
                          <a:spcPts val="0"/>
                        </a:spcBef>
                        <a:spcAft>
                          <a:spcPts val="0"/>
                        </a:spcAft>
                        <a:buClr>
                          <a:srgbClr val="000000"/>
                        </a:buClr>
                        <a:buSzPts val="900"/>
                        <a:buFont typeface="Calibri"/>
                        <a:buNone/>
                      </a:pPr>
                      <a:r>
                        <a:rPr lang="en-GB" sz="1050" b="0" i="0" u="none" strike="noStrike" cap="none" dirty="0">
                          <a:solidFill>
                            <a:srgbClr val="000000"/>
                          </a:solidFill>
                          <a:latin typeface="Calibri"/>
                          <a:ea typeface="Calibri"/>
                          <a:cs typeface="Calibri"/>
                          <a:sym typeface="Calibri"/>
                        </a:rPr>
                        <a:t>Fundamentals of programming </a:t>
                      </a:r>
                      <a:endParaRPr sz="3600" u="none" strike="noStrike" cap="none" dirty="0"/>
                    </a:p>
                    <a:p>
                      <a:pPr marL="0" marR="0" lvl="0" indent="0" algn="ctr" rtl="0">
                        <a:lnSpc>
                          <a:spcPct val="107000"/>
                        </a:lnSpc>
                        <a:spcBef>
                          <a:spcPts val="0"/>
                        </a:spcBef>
                        <a:spcAft>
                          <a:spcPts val="0"/>
                        </a:spcAft>
                        <a:buClr>
                          <a:srgbClr val="000000"/>
                        </a:buClr>
                        <a:buSzPts val="900"/>
                        <a:buFont typeface="Calibri"/>
                        <a:buNone/>
                      </a:pPr>
                      <a:r>
                        <a:rPr lang="en-GB" sz="1050" b="0" i="0" u="none" strike="noStrike" cap="none" dirty="0">
                          <a:solidFill>
                            <a:srgbClr val="000000"/>
                          </a:solidFill>
                          <a:latin typeface="Calibri"/>
                          <a:ea typeface="Calibri"/>
                          <a:cs typeface="Calibri"/>
                          <a:sym typeface="Calibri"/>
                        </a:rPr>
                        <a:t>Fundamentals of data structures </a:t>
                      </a:r>
                      <a:endParaRPr sz="3600" u="none" strike="noStrike" cap="none" dirty="0"/>
                    </a:p>
                    <a:p>
                      <a:pPr marL="0" marR="0" lvl="0" indent="0" algn="ctr" rtl="0">
                        <a:lnSpc>
                          <a:spcPct val="107000"/>
                        </a:lnSpc>
                        <a:spcBef>
                          <a:spcPts val="0"/>
                        </a:spcBef>
                        <a:spcAft>
                          <a:spcPts val="0"/>
                        </a:spcAft>
                        <a:buClr>
                          <a:srgbClr val="000000"/>
                        </a:buClr>
                        <a:buSzPts val="900"/>
                        <a:buFont typeface="Calibri"/>
                        <a:buNone/>
                      </a:pPr>
                      <a:r>
                        <a:rPr lang="en-GB" sz="1050" b="0" i="0" u="none" strike="noStrike" cap="none" dirty="0">
                          <a:solidFill>
                            <a:srgbClr val="000000"/>
                          </a:solidFill>
                          <a:latin typeface="Calibri"/>
                          <a:ea typeface="Calibri"/>
                          <a:cs typeface="Calibri"/>
                          <a:sym typeface="Calibri"/>
                        </a:rPr>
                        <a:t>Fundamentals of algorithms </a:t>
                      </a:r>
                      <a:endParaRPr sz="3600" u="none" strike="noStrike" cap="none" dirty="0"/>
                    </a:p>
                    <a:p>
                      <a:pPr marL="0" marR="0" lvl="0" indent="0" algn="ctr" rtl="0">
                        <a:lnSpc>
                          <a:spcPct val="107000"/>
                        </a:lnSpc>
                        <a:spcBef>
                          <a:spcPts val="0"/>
                        </a:spcBef>
                        <a:spcAft>
                          <a:spcPts val="0"/>
                        </a:spcAft>
                        <a:buClr>
                          <a:srgbClr val="000000"/>
                        </a:buClr>
                        <a:buSzPts val="900"/>
                        <a:buFont typeface="Calibri"/>
                        <a:buNone/>
                      </a:pPr>
                      <a:r>
                        <a:rPr lang="en-GB" sz="1050" b="0" i="0" u="none" strike="noStrike" cap="none" dirty="0">
                          <a:solidFill>
                            <a:srgbClr val="000000"/>
                          </a:solidFill>
                          <a:latin typeface="Calibri"/>
                          <a:ea typeface="Calibri"/>
                          <a:cs typeface="Calibri"/>
                          <a:sym typeface="Calibri"/>
                        </a:rPr>
                        <a:t>Theory of computation </a:t>
                      </a:r>
                      <a:endParaRPr sz="3600" u="none" strike="noStrike" cap="none" dirty="0"/>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rowSpan="3" hMerge="1">
                  <a:txBody>
                    <a:bodyPr/>
                    <a:lstStyle/>
                    <a:p>
                      <a:endParaRPr lang="en-US"/>
                    </a:p>
                  </a:txBody>
                  <a:tcPr/>
                </a:tc>
                <a:tc rowSpan="3" hMerge="1">
                  <a:txBody>
                    <a:bodyPr/>
                    <a:lstStyle/>
                    <a:p>
                      <a:endParaRPr lang="en-US"/>
                    </a:p>
                  </a:txBody>
                  <a:tcPr/>
                </a:tc>
                <a:tc rowSpan="3">
                  <a:txBody>
                    <a:bodyPr/>
                    <a:lstStyle/>
                    <a:p>
                      <a:pPr marL="457200" marR="0" lvl="0" indent="0" algn="ctr" rtl="0">
                        <a:lnSpc>
                          <a:spcPct val="107000"/>
                        </a:lnSpc>
                        <a:spcBef>
                          <a:spcPts val="0"/>
                        </a:spcBef>
                        <a:spcAft>
                          <a:spcPts val="0"/>
                        </a:spcAft>
                        <a:buClr>
                          <a:schemeClr val="dk1"/>
                        </a:buClr>
                        <a:buSzPts val="900"/>
                        <a:buFont typeface="Calibri"/>
                        <a:buNone/>
                      </a:pPr>
                      <a:endParaRPr sz="1000" b="0" i="0" u="none" strike="noStrike" cap="none">
                        <a:solidFill>
                          <a:srgbClr val="000000"/>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Calibri"/>
                          <a:ea typeface="Calibri"/>
                          <a:cs typeface="Calibri"/>
                          <a:sym typeface="Calibri"/>
                        </a:rPr>
                        <a:t>Prep for Skeleton Code</a:t>
                      </a:r>
                      <a:endParaRPr sz="1400" u="none" strike="noStrike" cap="none"/>
                    </a:p>
                    <a:p>
                      <a:pPr marL="0" marR="0" lvl="0" indent="0" algn="ctr" rtl="0">
                        <a:lnSpc>
                          <a:spcPct val="100000"/>
                        </a:lnSpc>
                        <a:spcBef>
                          <a:spcPts val="0"/>
                        </a:spcBef>
                        <a:spcAft>
                          <a:spcPts val="0"/>
                        </a:spcAft>
                        <a:buClr>
                          <a:schemeClr val="dk1"/>
                        </a:buClr>
                        <a:buSzPts val="1000"/>
                        <a:buFont typeface="Calibri"/>
                        <a:buNone/>
                      </a:pPr>
                      <a:endParaRPr sz="1000" b="0" i="0" u="none" strike="noStrike" cap="none">
                        <a:solidFill>
                          <a:srgbClr val="000000"/>
                        </a:solidFill>
                        <a:latin typeface="Calibri"/>
                        <a:ea typeface="Calibri"/>
                        <a:cs typeface="Calibri"/>
                        <a:sym typeface="Calibri"/>
                      </a:endParaRPr>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gridSpan="3">
                  <a:txBody>
                    <a:bodyPr/>
                    <a:lstStyle/>
                    <a:p>
                      <a:pPr marL="0" marR="0" lvl="0" indent="0" algn="ctr" rtl="0">
                        <a:lnSpc>
                          <a:spcPct val="107000"/>
                        </a:lnSpc>
                        <a:spcBef>
                          <a:spcPts val="0"/>
                        </a:spcBef>
                        <a:spcAft>
                          <a:spcPts val="0"/>
                        </a:spcAft>
                        <a:buClr>
                          <a:srgbClr val="000000"/>
                        </a:buClr>
                        <a:buSzPts val="900"/>
                        <a:buFont typeface="Calibri"/>
                        <a:buNone/>
                      </a:pPr>
                      <a:r>
                        <a:rPr lang="en-GB" sz="1200" u="none" strike="noStrike" cap="none"/>
                        <a:t>Recall and Revision for Paper 2 </a:t>
                      </a:r>
                      <a:endParaRPr sz="12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alpha val="69411"/>
                      </a:schemeClr>
                    </a:solidFill>
                  </a:tcPr>
                </a:tc>
                <a:tc hMerge="1">
                  <a:txBody>
                    <a:bodyPr/>
                    <a:lstStyle/>
                    <a:p>
                      <a:endParaRPr lang="en-US"/>
                    </a:p>
                  </a:txBody>
                  <a:tcPr/>
                </a:tc>
                <a:tc hMerge="1">
                  <a:txBody>
                    <a:bodyPr/>
                    <a:lstStyle/>
                    <a:p>
                      <a:endParaRPr lang="en-US"/>
                    </a:p>
                  </a:txBody>
                  <a:tcPr/>
                </a:tc>
                <a:tc rowSpan="3">
                  <a:txBody>
                    <a:bodyPr/>
                    <a:lstStyle/>
                    <a:p>
                      <a:pPr marL="0" marR="0" lvl="0" indent="0" algn="ctr" rtl="0">
                        <a:lnSpc>
                          <a:spcPct val="107000"/>
                        </a:lnSpc>
                        <a:spcBef>
                          <a:spcPts val="0"/>
                        </a:spcBef>
                        <a:spcAft>
                          <a:spcPts val="0"/>
                        </a:spcAft>
                        <a:buClr>
                          <a:srgbClr val="000000"/>
                        </a:buClr>
                        <a:buSzPts val="900"/>
                        <a:buFont typeface="Calibri"/>
                        <a:buNone/>
                      </a:pPr>
                      <a:r>
                        <a:rPr lang="en-GB" sz="1200" b="0" i="0" u="none" strike="noStrike" cap="none">
                          <a:solidFill>
                            <a:srgbClr val="000000"/>
                          </a:solidFill>
                          <a:latin typeface="Calibri"/>
                          <a:ea typeface="Calibri"/>
                          <a:cs typeface="Calibri"/>
                          <a:sym typeface="Calibri"/>
                        </a:rPr>
                        <a:t>Paper 1 and 2 A Level Exams</a:t>
                      </a:r>
                      <a:endParaRPr sz="44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4"/>
                  </a:ext>
                </a:extLst>
              </a:tr>
              <a:tr h="457750">
                <a:tc vMerge="1">
                  <a:txBody>
                    <a:bodyPr/>
                    <a:lstStyle/>
                    <a:p>
                      <a:endParaRPr lang="en-US"/>
                    </a:p>
                  </a:txBody>
                  <a:tcPr/>
                </a:tc>
                <a:tc gridSpan="3" vMerge="1">
                  <a:txBody>
                    <a:bodyPr/>
                    <a:lstStyle/>
                    <a:p>
                      <a:endParaRPr lang="en-US"/>
                    </a:p>
                  </a:txBody>
                  <a:tcPr/>
                </a:tc>
                <a:tc hMerge="1" vMerge="1">
                  <a:txBody>
                    <a:bodyPr/>
                    <a:lstStyle/>
                    <a:p>
                      <a:endParaRPr lang="en-US"/>
                    </a:p>
                  </a:txBody>
                  <a:tcPr/>
                </a:tc>
                <a:tc hMerge="1" vMerge="1">
                  <a:txBody>
                    <a:bodyPr/>
                    <a:lstStyle/>
                    <a:p>
                      <a:endParaRPr lang="en-US"/>
                    </a:p>
                  </a:txBody>
                  <a:tcPr/>
                </a:tc>
                <a:tc gridSpan="3"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tc gridSpan="3">
                  <a:txBody>
                    <a:bodyPr/>
                    <a:lstStyle/>
                    <a:p>
                      <a:pPr marL="0" marR="0" lvl="0" indent="0" algn="ctr" rtl="0">
                        <a:lnSpc>
                          <a:spcPct val="107000"/>
                        </a:lnSpc>
                        <a:spcBef>
                          <a:spcPts val="0"/>
                        </a:spcBef>
                        <a:spcAft>
                          <a:spcPts val="0"/>
                        </a:spcAft>
                        <a:buClr>
                          <a:srgbClr val="000000"/>
                        </a:buClr>
                        <a:buSzPts val="900"/>
                        <a:buFont typeface="Calibri"/>
                        <a:buNone/>
                      </a:pPr>
                      <a:r>
                        <a:rPr lang="en-GB" sz="1200" u="none" strike="noStrike" cap="none"/>
                        <a:t>Recall and Revision for Paper 1</a:t>
                      </a:r>
                      <a:endParaRPr sz="1200" u="none" strike="noStrike" cap="none"/>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hMerge="1">
                  <a:txBody>
                    <a:bodyPr/>
                    <a:lstStyle/>
                    <a:p>
                      <a:endParaRPr lang="en-US"/>
                    </a:p>
                  </a:txBody>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0005"/>
                  </a:ext>
                </a:extLst>
              </a:tr>
              <a:tr h="467025">
                <a:tc vMerge="1">
                  <a:txBody>
                    <a:bodyPr/>
                    <a:lstStyle/>
                    <a:p>
                      <a:endParaRPr lang="en-US"/>
                    </a:p>
                  </a:txBody>
                  <a:tcPr/>
                </a:tc>
                <a:tc gridSpan="3" vMerge="1">
                  <a:txBody>
                    <a:bodyPr/>
                    <a:lstStyle/>
                    <a:p>
                      <a:endParaRPr lang="en-US"/>
                    </a:p>
                  </a:txBody>
                  <a:tcPr/>
                </a:tc>
                <a:tc hMerge="1" vMerge="1">
                  <a:txBody>
                    <a:bodyPr/>
                    <a:lstStyle/>
                    <a:p>
                      <a:endParaRPr lang="en-US"/>
                    </a:p>
                  </a:txBody>
                  <a:tcPr/>
                </a:tc>
                <a:tc hMerge="1" vMerge="1">
                  <a:txBody>
                    <a:bodyPr/>
                    <a:lstStyle/>
                    <a:p>
                      <a:endParaRPr lang="en-US"/>
                    </a:p>
                  </a:txBody>
                  <a:tcPr/>
                </a:tc>
                <a:tc gridSpan="3"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tc gridSpan="3">
                  <a:txBody>
                    <a:bodyPr/>
                    <a:lstStyle/>
                    <a:p>
                      <a:pPr marL="0" marR="0" lvl="0" indent="0" algn="ctr" rtl="0">
                        <a:lnSpc>
                          <a:spcPct val="107000"/>
                        </a:lnSpc>
                        <a:spcBef>
                          <a:spcPts val="0"/>
                        </a:spcBef>
                        <a:spcAft>
                          <a:spcPts val="0"/>
                        </a:spcAft>
                        <a:buClr>
                          <a:srgbClr val="000000"/>
                        </a:buClr>
                        <a:buSzPts val="900"/>
                        <a:buFont typeface="Calibri"/>
                        <a:buNone/>
                      </a:pPr>
                      <a:r>
                        <a:rPr lang="en-GB" sz="1200" u="none" strike="noStrike" cap="none" dirty="0"/>
                        <a:t>Skeleton Code Theory and Practical Tasks</a:t>
                      </a:r>
                      <a:endParaRPr sz="1200" u="none" strike="noStrike" cap="none" dirty="0"/>
                    </a:p>
                  </a:txBody>
                  <a:tcPr marL="45325" marR="453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hMerge="1">
                  <a:txBody>
                    <a:bodyPr/>
                    <a:lstStyle/>
                    <a:p>
                      <a:endParaRPr lang="en-US"/>
                    </a:p>
                  </a:txBody>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0006"/>
                  </a:ext>
                </a:extLst>
              </a:tr>
            </a:tbl>
          </a:graphicData>
        </a:graphic>
      </p:graphicFrame>
      <p:sp>
        <p:nvSpPr>
          <p:cNvPr id="338" name="Google Shape;338;p6"/>
          <p:cNvSpPr txBox="1"/>
          <p:nvPr/>
        </p:nvSpPr>
        <p:spPr>
          <a:xfrm>
            <a:off x="70134" y="-13622"/>
            <a:ext cx="5751833" cy="1003596"/>
          </a:xfrm>
          <a:prstGeom prst="rect">
            <a:avLst/>
          </a:prstGeom>
          <a:noFill/>
          <a:ln>
            <a:noFill/>
          </a:ln>
        </p:spPr>
        <p:txBody>
          <a:bodyPr spcFirstLastPara="1" wrap="square" lIns="64275" tIns="32125" rIns="64275" bIns="32125" anchor="t" anchorCtr="0">
            <a:spAutoFit/>
          </a:bodyPr>
          <a:lstStyle/>
          <a:p>
            <a:pPr marL="0" marR="0" lvl="0" indent="0" algn="l" rtl="0">
              <a:lnSpc>
                <a:spcPct val="100000"/>
              </a:lnSpc>
              <a:spcBef>
                <a:spcPts val="0"/>
              </a:spcBef>
              <a:spcAft>
                <a:spcPts val="0"/>
              </a:spcAft>
              <a:buClr>
                <a:srgbClr val="000000"/>
              </a:buClr>
              <a:buSzPts val="1400"/>
              <a:buFont typeface="Century Gothic"/>
              <a:buNone/>
            </a:pPr>
            <a:r>
              <a:rPr lang="en-GB" sz="1100" b="1" i="0" u="sng" strike="noStrike" cap="none" dirty="0">
                <a:solidFill>
                  <a:srgbClr val="000000"/>
                </a:solidFill>
                <a:latin typeface="Century Gothic"/>
                <a:ea typeface="Century Gothic"/>
                <a:cs typeface="Century Gothic"/>
                <a:sym typeface="Century Gothic"/>
              </a:rPr>
              <a:t>BTHCC KS5 Computer Science Curriculum </a:t>
            </a:r>
          </a:p>
          <a:p>
            <a:pPr marL="0" marR="0" lvl="0" indent="0" algn="l" rtl="0">
              <a:lnSpc>
                <a:spcPct val="100000"/>
              </a:lnSpc>
              <a:spcBef>
                <a:spcPts val="0"/>
              </a:spcBef>
              <a:spcAft>
                <a:spcPts val="0"/>
              </a:spcAft>
              <a:buClr>
                <a:srgbClr val="000000"/>
              </a:buClr>
              <a:buSzPts val="1400"/>
              <a:buFont typeface="Century Gothic"/>
              <a:buNone/>
            </a:pPr>
            <a:r>
              <a:rPr lang="en-GB" sz="1000" b="0" i="0" u="none" strike="noStrike" cap="none" dirty="0">
                <a:solidFill>
                  <a:srgbClr val="000000"/>
                </a:solidFill>
                <a:latin typeface="Century Gothic"/>
                <a:ea typeface="Century Gothic"/>
                <a:cs typeface="Century Gothic"/>
                <a:sym typeface="Century Gothic"/>
              </a:rPr>
              <a:t>In Computing we develop innovative future leaders in the digital world who can use computational thinking to solve real world problems. We are dedicated to providing our students with the knowledge and tools to use technology responsibly, safely and ethically. We strive to ensure that the skills and foundations of IT systems help students in their future careers. </a:t>
            </a:r>
            <a:endParaRPr sz="4000" b="0" i="0" u="none" strike="noStrike" cap="none" dirty="0">
              <a:solidFill>
                <a:srgbClr val="000000"/>
              </a:solidFill>
              <a:latin typeface="Gill Sans"/>
              <a:ea typeface="Gill Sans"/>
              <a:cs typeface="Gill Sans"/>
              <a:sym typeface="Gill Sans"/>
            </a:endParaRPr>
          </a:p>
        </p:txBody>
      </p:sp>
      <p:graphicFrame>
        <p:nvGraphicFramePr>
          <p:cNvPr id="351" name="Google Shape;351;p6"/>
          <p:cNvGraphicFramePr/>
          <p:nvPr/>
        </p:nvGraphicFramePr>
        <p:xfrm>
          <a:off x="165572" y="1450786"/>
          <a:ext cx="11806950" cy="692087"/>
        </p:xfrm>
        <a:graphic>
          <a:graphicData uri="http://schemas.openxmlformats.org/drawingml/2006/table">
            <a:tbl>
              <a:tblPr>
                <a:noFill/>
              </a:tblPr>
              <a:tblGrid>
                <a:gridCol w="3142825">
                  <a:extLst>
                    <a:ext uri="{9D8B030D-6E8A-4147-A177-3AD203B41FA5}">
                      <a16:colId xmlns:a16="http://schemas.microsoft.com/office/drawing/2014/main" val="20000"/>
                    </a:ext>
                  </a:extLst>
                </a:gridCol>
                <a:gridCol w="3110200">
                  <a:extLst>
                    <a:ext uri="{9D8B030D-6E8A-4147-A177-3AD203B41FA5}">
                      <a16:colId xmlns:a16="http://schemas.microsoft.com/office/drawing/2014/main" val="20001"/>
                    </a:ext>
                  </a:extLst>
                </a:gridCol>
                <a:gridCol w="5553925">
                  <a:extLst>
                    <a:ext uri="{9D8B030D-6E8A-4147-A177-3AD203B41FA5}">
                      <a16:colId xmlns:a16="http://schemas.microsoft.com/office/drawing/2014/main" val="20002"/>
                    </a:ext>
                  </a:extLst>
                </a:gridCol>
              </a:tblGrid>
              <a:tr h="121175">
                <a:tc gridSpan="3">
                  <a:txBody>
                    <a:bodyPr/>
                    <a:lstStyle/>
                    <a:p>
                      <a:pPr marL="0" marR="0" lvl="0" indent="0" algn="ctr" rtl="0">
                        <a:lnSpc>
                          <a:spcPct val="107000"/>
                        </a:lnSpc>
                        <a:spcBef>
                          <a:spcPts val="0"/>
                        </a:spcBef>
                        <a:spcAft>
                          <a:spcPts val="0"/>
                        </a:spcAft>
                        <a:buClr>
                          <a:schemeClr val="dk1"/>
                        </a:buClr>
                        <a:buSzPts val="900"/>
                        <a:buFont typeface="Century Gothic"/>
                        <a:buNone/>
                      </a:pPr>
                      <a:r>
                        <a:rPr lang="en-GB" sz="1600" b="1" i="0" u="none" strike="noStrike" cap="none">
                          <a:solidFill>
                            <a:schemeClr val="dk1"/>
                          </a:solidFill>
                          <a:latin typeface="Century Gothic"/>
                          <a:ea typeface="Century Gothic"/>
                          <a:cs typeface="Century Gothic"/>
                          <a:sym typeface="Century Gothic"/>
                        </a:rPr>
                        <a:t>A LEVEL COMPUTER SCIENCE</a:t>
                      </a:r>
                      <a:endParaRPr sz="5400" u="none" strike="noStrike" cap="none"/>
                    </a:p>
                  </a:txBody>
                  <a:tcPr marL="51425" marR="514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220950">
                <a:tc>
                  <a:txBody>
                    <a:bodyPr/>
                    <a:lstStyle/>
                    <a:p>
                      <a:pPr marL="0" marR="0" lvl="0" indent="0" algn="ctr" rtl="0">
                        <a:lnSpc>
                          <a:spcPct val="107000"/>
                        </a:lnSpc>
                        <a:spcBef>
                          <a:spcPts val="0"/>
                        </a:spcBef>
                        <a:spcAft>
                          <a:spcPts val="0"/>
                        </a:spcAft>
                        <a:buClr>
                          <a:schemeClr val="dk1"/>
                        </a:buClr>
                        <a:buSzPts val="600"/>
                        <a:buFont typeface="Century Gothic"/>
                        <a:buNone/>
                      </a:pPr>
                      <a:r>
                        <a:rPr lang="en-GB" sz="1400" b="1" i="0" u="none" strike="noStrike" cap="none">
                          <a:solidFill>
                            <a:schemeClr val="dk1"/>
                          </a:solidFill>
                          <a:latin typeface="Century Gothic"/>
                          <a:ea typeface="Century Gothic"/>
                          <a:cs typeface="Century Gothic"/>
                          <a:sym typeface="Century Gothic"/>
                        </a:rPr>
                        <a:t>PAPER 2- Computational Thinking and Programming (40%)</a:t>
                      </a:r>
                      <a:endParaRPr sz="4000" b="1" u="none" strike="noStrike" cap="none"/>
                    </a:p>
                  </a:txBody>
                  <a:tcPr marL="51425" marR="514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7000"/>
                        </a:lnSpc>
                        <a:spcBef>
                          <a:spcPts val="0"/>
                        </a:spcBef>
                        <a:spcAft>
                          <a:spcPts val="0"/>
                        </a:spcAft>
                        <a:buClr>
                          <a:schemeClr val="dk1"/>
                        </a:buClr>
                        <a:buSzPts val="600"/>
                        <a:buFont typeface="Century Gothic"/>
                        <a:buNone/>
                      </a:pPr>
                      <a:r>
                        <a:rPr lang="en-GB" sz="1400" b="1" i="0" u="none" strike="noStrike" cap="none">
                          <a:solidFill>
                            <a:schemeClr val="dk1"/>
                          </a:solidFill>
                          <a:latin typeface="Century Gothic"/>
                          <a:ea typeface="Century Gothic"/>
                          <a:cs typeface="Century Gothic"/>
                          <a:sym typeface="Century Gothic"/>
                        </a:rPr>
                        <a:t>PAPER 2: Computing Concepts(40%)</a:t>
                      </a:r>
                      <a:endParaRPr sz="4000" b="1" u="none" strike="noStrike" cap="none"/>
                    </a:p>
                  </a:txBody>
                  <a:tcPr marL="51425" marR="514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lnSpc>
                          <a:spcPct val="107000"/>
                        </a:lnSpc>
                        <a:spcBef>
                          <a:spcPts val="0"/>
                        </a:spcBef>
                        <a:spcAft>
                          <a:spcPts val="0"/>
                        </a:spcAft>
                        <a:buClr>
                          <a:schemeClr val="dk1"/>
                        </a:buClr>
                        <a:buSzPts val="600"/>
                        <a:buFont typeface="Century Gothic"/>
                        <a:buNone/>
                      </a:pPr>
                      <a:r>
                        <a:rPr lang="en-GB" sz="1400" b="1" i="0" u="none" strike="noStrike" cap="none">
                          <a:solidFill>
                            <a:schemeClr val="dk1"/>
                          </a:solidFill>
                          <a:latin typeface="Century Gothic"/>
                          <a:ea typeface="Century Gothic"/>
                          <a:cs typeface="Century Gothic"/>
                          <a:sym typeface="Century Gothic"/>
                        </a:rPr>
                        <a:t>NON-EXAM ASSESSMENT – Programming Project(20%)</a:t>
                      </a:r>
                      <a:endParaRPr sz="4000" b="1" u="none" strike="noStrike" cap="none"/>
                    </a:p>
                  </a:txBody>
                  <a:tcPr marL="51425" marR="5142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bl>
          </a:graphicData>
        </a:graphic>
      </p:graphicFrame>
      <p:graphicFrame>
        <p:nvGraphicFramePr>
          <p:cNvPr id="352" name="Google Shape;352;p6"/>
          <p:cNvGraphicFramePr/>
          <p:nvPr/>
        </p:nvGraphicFramePr>
        <p:xfrm>
          <a:off x="6036957" y="44650"/>
          <a:ext cx="5989475" cy="748284"/>
        </p:xfrm>
        <a:graphic>
          <a:graphicData uri="http://schemas.openxmlformats.org/drawingml/2006/table">
            <a:tbl>
              <a:tblPr>
                <a:noFill/>
              </a:tblPr>
              <a:tblGrid>
                <a:gridCol w="3184375">
                  <a:extLst>
                    <a:ext uri="{9D8B030D-6E8A-4147-A177-3AD203B41FA5}">
                      <a16:colId xmlns:a16="http://schemas.microsoft.com/office/drawing/2014/main" val="20000"/>
                    </a:ext>
                  </a:extLst>
                </a:gridCol>
                <a:gridCol w="2805100">
                  <a:extLst>
                    <a:ext uri="{9D8B030D-6E8A-4147-A177-3AD203B41FA5}">
                      <a16:colId xmlns:a16="http://schemas.microsoft.com/office/drawing/2014/main" val="20001"/>
                    </a:ext>
                  </a:extLst>
                </a:gridCol>
              </a:tblGrid>
              <a:tr h="172675">
                <a:tc>
                  <a:txBody>
                    <a:bodyPr/>
                    <a:lstStyle/>
                    <a:p>
                      <a:pPr marL="0" marR="0" lvl="0" indent="0" algn="ctr" rtl="0">
                        <a:lnSpc>
                          <a:spcPct val="107000"/>
                        </a:lnSpc>
                        <a:spcBef>
                          <a:spcPts val="0"/>
                        </a:spcBef>
                        <a:spcAft>
                          <a:spcPts val="0"/>
                        </a:spcAft>
                        <a:buClr>
                          <a:srgbClr val="000000"/>
                        </a:buClr>
                        <a:buSzPts val="900"/>
                        <a:buFont typeface="Calibri"/>
                        <a:buNone/>
                      </a:pPr>
                      <a:r>
                        <a:rPr lang="en-GB" sz="1200" b="1" i="0" u="none" strike="noStrike" cap="none">
                          <a:solidFill>
                            <a:srgbClr val="000000"/>
                          </a:solidFill>
                          <a:latin typeface="Calibri"/>
                          <a:ea typeface="Calibri"/>
                          <a:cs typeface="Calibri"/>
                          <a:sym typeface="Calibri"/>
                        </a:rPr>
                        <a:t>Computational Thinking </a:t>
                      </a:r>
                      <a:endParaRPr sz="4400"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0000">
                        <a:alpha val="69411"/>
                      </a:srgbClr>
                    </a:solidFill>
                  </a:tcPr>
                </a:tc>
                <a:tc>
                  <a:txBody>
                    <a:bodyPr/>
                    <a:lstStyle/>
                    <a:p>
                      <a:pPr marL="0" marR="0" lvl="0" indent="0" algn="ctr" rtl="0">
                        <a:lnSpc>
                          <a:spcPct val="100000"/>
                        </a:lnSpc>
                        <a:spcBef>
                          <a:spcPts val="0"/>
                        </a:spcBef>
                        <a:spcAft>
                          <a:spcPts val="0"/>
                        </a:spcAft>
                        <a:buClr>
                          <a:srgbClr val="000000"/>
                        </a:buClr>
                        <a:buSzPts val="900"/>
                        <a:buFont typeface="Calibri"/>
                        <a:buNone/>
                      </a:pPr>
                      <a:r>
                        <a:rPr lang="en-GB" sz="1200" b="1" i="0" u="none" strike="noStrike" cap="none">
                          <a:solidFill>
                            <a:srgbClr val="000000"/>
                          </a:solidFill>
                          <a:latin typeface="Calibri"/>
                          <a:ea typeface="Calibri"/>
                          <a:cs typeface="Calibri"/>
                          <a:sym typeface="Calibri"/>
                        </a:rPr>
                        <a:t>Computer Systems </a:t>
                      </a:r>
                      <a:endParaRPr sz="4400"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7AE67D">
                        <a:alpha val="69411"/>
                      </a:srgbClr>
                    </a:solidFill>
                  </a:tcPr>
                </a:tc>
                <a:extLst>
                  <a:ext uri="{0D108BD9-81ED-4DB2-BD59-A6C34878D82A}">
                    <a16:rowId xmlns:a16="http://schemas.microsoft.com/office/drawing/2014/main" val="10000"/>
                  </a:ext>
                </a:extLst>
              </a:tr>
              <a:tr h="171450">
                <a:tc>
                  <a:txBody>
                    <a:bodyPr/>
                    <a:lstStyle/>
                    <a:p>
                      <a:pPr marL="0" marR="0" lvl="0" indent="0" algn="ctr" rtl="0">
                        <a:lnSpc>
                          <a:spcPct val="107000"/>
                        </a:lnSpc>
                        <a:spcBef>
                          <a:spcPts val="0"/>
                        </a:spcBef>
                        <a:spcAft>
                          <a:spcPts val="0"/>
                        </a:spcAft>
                        <a:buClr>
                          <a:srgbClr val="000000"/>
                        </a:buClr>
                        <a:buSzPts val="900"/>
                        <a:buFont typeface="Calibri"/>
                        <a:buNone/>
                      </a:pPr>
                      <a:r>
                        <a:rPr lang="en-GB" sz="1200" b="1" i="0" u="none" strike="noStrike" cap="none">
                          <a:solidFill>
                            <a:srgbClr val="000000"/>
                          </a:solidFill>
                          <a:latin typeface="Calibri"/>
                          <a:ea typeface="Calibri"/>
                          <a:cs typeface="Calibri"/>
                          <a:sym typeface="Calibri"/>
                        </a:rPr>
                        <a:t>Programming </a:t>
                      </a:r>
                      <a:endParaRPr sz="4400"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00">
                        <a:alpha val="69411"/>
                      </a:srgbClr>
                    </a:solidFill>
                  </a:tcPr>
                </a:tc>
                <a:tc>
                  <a:txBody>
                    <a:bodyPr/>
                    <a:lstStyle/>
                    <a:p>
                      <a:pPr marL="0" marR="0" lvl="0" indent="0" algn="ctr" rtl="0">
                        <a:lnSpc>
                          <a:spcPct val="100000"/>
                        </a:lnSpc>
                        <a:spcBef>
                          <a:spcPts val="0"/>
                        </a:spcBef>
                        <a:spcAft>
                          <a:spcPts val="0"/>
                        </a:spcAft>
                        <a:buClr>
                          <a:srgbClr val="000000"/>
                        </a:buClr>
                        <a:buSzPts val="900"/>
                        <a:buFont typeface="Calibri"/>
                        <a:buNone/>
                      </a:pPr>
                      <a:r>
                        <a:rPr lang="en-GB" sz="1200" b="1" i="0" u="none" strike="noStrike" cap="none">
                          <a:solidFill>
                            <a:srgbClr val="000000"/>
                          </a:solidFill>
                          <a:latin typeface="Calibri"/>
                          <a:ea typeface="Calibri"/>
                          <a:cs typeface="Calibri"/>
                          <a:sym typeface="Calibri"/>
                        </a:rPr>
                        <a:t>Network and communication </a:t>
                      </a:r>
                      <a:endParaRPr sz="4400"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61A1">
                        <a:alpha val="69411"/>
                      </a:srgbClr>
                    </a:solidFill>
                  </a:tcPr>
                </a:tc>
                <a:extLst>
                  <a:ext uri="{0D108BD9-81ED-4DB2-BD59-A6C34878D82A}">
                    <a16:rowId xmlns:a16="http://schemas.microsoft.com/office/drawing/2014/main" val="10001"/>
                  </a:ext>
                </a:extLst>
              </a:tr>
              <a:tr h="172675">
                <a:tc>
                  <a:txBody>
                    <a:bodyPr/>
                    <a:lstStyle/>
                    <a:p>
                      <a:pPr marL="0" marR="0" lvl="0" indent="0" algn="ctr" rtl="0">
                        <a:lnSpc>
                          <a:spcPct val="107000"/>
                        </a:lnSpc>
                        <a:spcBef>
                          <a:spcPts val="0"/>
                        </a:spcBef>
                        <a:spcAft>
                          <a:spcPts val="0"/>
                        </a:spcAft>
                        <a:buClr>
                          <a:srgbClr val="000000"/>
                        </a:buClr>
                        <a:buSzPts val="900"/>
                        <a:buFont typeface="Calibri"/>
                        <a:buNone/>
                      </a:pPr>
                      <a:r>
                        <a:rPr lang="en-GB" sz="1200" b="1" i="0" u="none" strike="noStrike" cap="none">
                          <a:solidFill>
                            <a:srgbClr val="000000"/>
                          </a:solidFill>
                          <a:latin typeface="Calibri"/>
                          <a:ea typeface="Calibri"/>
                          <a:cs typeface="Calibri"/>
                          <a:sym typeface="Calibri"/>
                        </a:rPr>
                        <a:t>Data representation </a:t>
                      </a:r>
                      <a:endParaRPr sz="4400"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8FAADC">
                        <a:alpha val="69411"/>
                      </a:srgbClr>
                    </a:solidFill>
                  </a:tcPr>
                </a:tc>
                <a:tc>
                  <a:txBody>
                    <a:bodyPr/>
                    <a:lstStyle/>
                    <a:p>
                      <a:pPr marL="0" marR="0" lvl="0" indent="0" algn="ctr" rtl="0">
                        <a:lnSpc>
                          <a:spcPct val="100000"/>
                        </a:lnSpc>
                        <a:spcBef>
                          <a:spcPts val="0"/>
                        </a:spcBef>
                        <a:spcAft>
                          <a:spcPts val="0"/>
                        </a:spcAft>
                        <a:buClr>
                          <a:schemeClr val="dk1"/>
                        </a:buClr>
                        <a:buSzPts val="900"/>
                        <a:buFont typeface="Calibri"/>
                        <a:buNone/>
                      </a:pPr>
                      <a:r>
                        <a:rPr lang="en-GB" sz="1200" b="1" i="0" u="none" strike="noStrike" cap="none">
                          <a:solidFill>
                            <a:schemeClr val="dk1"/>
                          </a:solidFill>
                          <a:latin typeface="Calibri"/>
                          <a:ea typeface="Calibri"/>
                          <a:cs typeface="Calibri"/>
                          <a:sym typeface="Calibri"/>
                        </a:rPr>
                        <a:t> Cyber security </a:t>
                      </a:r>
                      <a:endParaRPr sz="4400"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C000">
                        <a:alpha val="69411"/>
                      </a:srgbClr>
                    </a:solidFill>
                  </a:tcPr>
                </a:tc>
                <a:extLst>
                  <a:ext uri="{0D108BD9-81ED-4DB2-BD59-A6C34878D82A}">
                    <a16:rowId xmlns:a16="http://schemas.microsoft.com/office/drawing/2014/main" val="10002"/>
                  </a:ext>
                </a:extLst>
              </a:tr>
              <a:tr h="171450">
                <a:tc>
                  <a:txBody>
                    <a:bodyPr/>
                    <a:lstStyle/>
                    <a:p>
                      <a:pPr marL="0" marR="0" lvl="0" indent="0" algn="ctr" rtl="0">
                        <a:lnSpc>
                          <a:spcPct val="107000"/>
                        </a:lnSpc>
                        <a:spcBef>
                          <a:spcPts val="0"/>
                        </a:spcBef>
                        <a:spcAft>
                          <a:spcPts val="0"/>
                        </a:spcAft>
                        <a:buClr>
                          <a:schemeClr val="dk1"/>
                        </a:buClr>
                        <a:buSzPts val="900"/>
                        <a:buFont typeface="Calibri"/>
                        <a:buNone/>
                      </a:pPr>
                      <a:r>
                        <a:rPr lang="en-GB" sz="1200" b="1" i="0" u="none" strike="noStrike" cap="none">
                          <a:solidFill>
                            <a:schemeClr val="dk1"/>
                          </a:solidFill>
                          <a:latin typeface="Calibri"/>
                          <a:ea typeface="Calibri"/>
                          <a:cs typeface="Calibri"/>
                          <a:sym typeface="Calibri"/>
                        </a:rPr>
                        <a:t>Digital Literacy</a:t>
                      </a:r>
                      <a:endParaRPr sz="1200"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CC66FF">
                        <a:alpha val="69411"/>
                      </a:srgbClr>
                    </a:solidFill>
                  </a:tcPr>
                </a:tc>
                <a:tc>
                  <a:txBody>
                    <a:bodyPr/>
                    <a:lstStyle/>
                    <a:p>
                      <a:pPr marL="0" marR="0" lvl="0" indent="0" algn="ctr" rtl="0">
                        <a:lnSpc>
                          <a:spcPct val="100000"/>
                        </a:lnSpc>
                        <a:spcBef>
                          <a:spcPts val="0"/>
                        </a:spcBef>
                        <a:spcAft>
                          <a:spcPts val="0"/>
                        </a:spcAft>
                        <a:buClr>
                          <a:schemeClr val="dk1"/>
                        </a:buClr>
                        <a:buSzPts val="900"/>
                        <a:buFont typeface="Calibri"/>
                        <a:buNone/>
                      </a:pPr>
                      <a:r>
                        <a:rPr lang="en-GB" sz="1200" b="1" i="0" u="none" strike="noStrike" cap="none">
                          <a:solidFill>
                            <a:schemeClr val="dk1"/>
                          </a:solidFill>
                          <a:latin typeface="Calibri"/>
                          <a:ea typeface="Calibri"/>
                          <a:cs typeface="Calibri"/>
                          <a:sym typeface="Calibri"/>
                        </a:rPr>
                        <a:t>Information Technology</a:t>
                      </a:r>
                      <a:endParaRPr sz="1200" b="1" u="none" strike="noStrike" cap="none"/>
                    </a:p>
                  </a:txBody>
                  <a:tcPr marL="45850" marR="458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FFFF">
                        <a:alpha val="69411"/>
                      </a:srgbClr>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pic>
        <p:nvPicPr>
          <p:cNvPr id="237" name="Google Shape;237;p21"/>
          <p:cNvPicPr preferRelativeResize="0"/>
          <p:nvPr/>
        </p:nvPicPr>
        <p:blipFill rotWithShape="1">
          <a:blip r:embed="rId3">
            <a:alphaModFix/>
          </a:blip>
          <a:srcRect/>
          <a:stretch/>
        </p:blipFill>
        <p:spPr>
          <a:xfrm rot="3664329" flipH="1">
            <a:off x="10405607" y="107540"/>
            <a:ext cx="1462846" cy="1462846"/>
          </a:xfrm>
          <a:prstGeom prst="rect">
            <a:avLst/>
          </a:prstGeom>
          <a:noFill/>
          <a:ln>
            <a:noFill/>
          </a:ln>
        </p:spPr>
      </p:pic>
      <p:pic>
        <p:nvPicPr>
          <p:cNvPr id="238" name="Google Shape;238;p21"/>
          <p:cNvPicPr preferRelativeResize="0"/>
          <p:nvPr/>
        </p:nvPicPr>
        <p:blipFill rotWithShape="1">
          <a:blip r:embed="rId3">
            <a:alphaModFix/>
          </a:blip>
          <a:srcRect/>
          <a:stretch/>
        </p:blipFill>
        <p:spPr>
          <a:xfrm rot="3924292">
            <a:off x="9485744" y="-113484"/>
            <a:ext cx="1397899" cy="1397899"/>
          </a:xfrm>
          <a:prstGeom prst="rect">
            <a:avLst/>
          </a:prstGeom>
          <a:noFill/>
          <a:ln>
            <a:noFill/>
          </a:ln>
        </p:spPr>
      </p:pic>
      <p:pic>
        <p:nvPicPr>
          <p:cNvPr id="239" name="Google Shape;239;p21"/>
          <p:cNvPicPr preferRelativeResize="0"/>
          <p:nvPr/>
        </p:nvPicPr>
        <p:blipFill rotWithShape="1">
          <a:blip r:embed="rId3">
            <a:alphaModFix/>
          </a:blip>
          <a:srcRect/>
          <a:stretch/>
        </p:blipFill>
        <p:spPr>
          <a:xfrm rot="3367535" flipH="1">
            <a:off x="9142239" y="824240"/>
            <a:ext cx="1462846" cy="1462846"/>
          </a:xfrm>
          <a:prstGeom prst="rect">
            <a:avLst/>
          </a:prstGeom>
          <a:noFill/>
          <a:ln>
            <a:noFill/>
          </a:ln>
        </p:spPr>
      </p:pic>
      <p:pic>
        <p:nvPicPr>
          <p:cNvPr id="240" name="Google Shape;240;p21"/>
          <p:cNvPicPr preferRelativeResize="0"/>
          <p:nvPr/>
        </p:nvPicPr>
        <p:blipFill rotWithShape="1">
          <a:blip r:embed="rId3">
            <a:alphaModFix/>
          </a:blip>
          <a:srcRect/>
          <a:stretch/>
        </p:blipFill>
        <p:spPr>
          <a:xfrm rot="3924292">
            <a:off x="8188065" y="487984"/>
            <a:ext cx="1453399" cy="1453399"/>
          </a:xfrm>
          <a:prstGeom prst="rect">
            <a:avLst/>
          </a:prstGeom>
          <a:noFill/>
          <a:ln>
            <a:noFill/>
          </a:ln>
        </p:spPr>
      </p:pic>
      <p:sp>
        <p:nvSpPr>
          <p:cNvPr id="241" name="Google Shape;241;p21"/>
          <p:cNvSpPr txBox="1"/>
          <p:nvPr/>
        </p:nvSpPr>
        <p:spPr>
          <a:xfrm>
            <a:off x="1766994" y="11187"/>
            <a:ext cx="8462865" cy="40011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2000" b="1" i="0" u="sng" strike="noStrike" cap="none">
                <a:solidFill>
                  <a:srgbClr val="000000"/>
                </a:solidFill>
                <a:latin typeface="Century Gothic"/>
                <a:ea typeface="Century Gothic"/>
                <a:cs typeface="Century Gothic"/>
                <a:sym typeface="Century Gothic"/>
              </a:rPr>
              <a:t>KS3 Assessment Computer Science at BTHCC</a:t>
            </a:r>
            <a:endParaRPr sz="2000" b="0" i="0" u="none" strike="noStrike" cap="none">
              <a:solidFill>
                <a:srgbClr val="000000"/>
              </a:solidFill>
              <a:latin typeface="Arial"/>
              <a:ea typeface="Arial"/>
              <a:cs typeface="Arial"/>
              <a:sym typeface="Arial"/>
            </a:endParaRPr>
          </a:p>
        </p:txBody>
      </p:sp>
      <p:sp>
        <p:nvSpPr>
          <p:cNvPr id="242" name="Google Shape;242;p21"/>
          <p:cNvSpPr txBox="1"/>
          <p:nvPr/>
        </p:nvSpPr>
        <p:spPr>
          <a:xfrm rot="-1942723">
            <a:off x="7666969" y="1097563"/>
            <a:ext cx="2130936" cy="26161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100" b="1" i="0" u="none" strike="noStrike" cap="none">
                <a:solidFill>
                  <a:srgbClr val="FF61A1"/>
                </a:solidFill>
                <a:latin typeface="Century Gothic"/>
                <a:ea typeface="Century Gothic"/>
                <a:cs typeface="Century Gothic"/>
                <a:sym typeface="Century Gothic"/>
              </a:rPr>
              <a:t>Emerging</a:t>
            </a:r>
            <a:endParaRPr/>
          </a:p>
        </p:txBody>
      </p:sp>
      <p:sp>
        <p:nvSpPr>
          <p:cNvPr id="243" name="Google Shape;243;p21"/>
          <p:cNvSpPr txBox="1"/>
          <p:nvPr/>
        </p:nvSpPr>
        <p:spPr>
          <a:xfrm rot="-1616677">
            <a:off x="8698598" y="1505586"/>
            <a:ext cx="2175840" cy="26161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100" b="1" i="0" u="none" strike="noStrike" cap="none">
                <a:solidFill>
                  <a:srgbClr val="CC66FF"/>
                </a:solidFill>
                <a:latin typeface="Century Gothic"/>
                <a:ea typeface="Century Gothic"/>
                <a:cs typeface="Century Gothic"/>
                <a:sym typeface="Century Gothic"/>
              </a:rPr>
              <a:t>Developing</a:t>
            </a:r>
            <a:endParaRPr/>
          </a:p>
        </p:txBody>
      </p:sp>
      <p:sp>
        <p:nvSpPr>
          <p:cNvPr id="244" name="Google Shape;244;p21"/>
          <p:cNvSpPr txBox="1"/>
          <p:nvPr/>
        </p:nvSpPr>
        <p:spPr>
          <a:xfrm rot="-1437485">
            <a:off x="9011065" y="426866"/>
            <a:ext cx="2130936" cy="27699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200" b="1" i="0" u="none" strike="noStrike" cap="none">
                <a:solidFill>
                  <a:srgbClr val="92D050"/>
                </a:solidFill>
                <a:latin typeface="Century Gothic"/>
                <a:ea typeface="Century Gothic"/>
                <a:cs typeface="Century Gothic"/>
                <a:sym typeface="Century Gothic"/>
              </a:rPr>
              <a:t>Securing</a:t>
            </a:r>
            <a:endParaRPr/>
          </a:p>
        </p:txBody>
      </p:sp>
      <p:sp>
        <p:nvSpPr>
          <p:cNvPr id="245" name="Google Shape;245;p21"/>
          <p:cNvSpPr txBox="1"/>
          <p:nvPr/>
        </p:nvSpPr>
        <p:spPr>
          <a:xfrm rot="-1061489">
            <a:off x="9837135" y="779655"/>
            <a:ext cx="2488693" cy="27699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200" b="1" i="0" u="none" strike="noStrike" cap="none">
                <a:solidFill>
                  <a:srgbClr val="FFA86D"/>
                </a:solidFill>
                <a:latin typeface="Century Gothic"/>
                <a:ea typeface="Century Gothic"/>
                <a:cs typeface="Century Gothic"/>
                <a:sym typeface="Century Gothic"/>
              </a:rPr>
              <a:t>Mastering</a:t>
            </a:r>
            <a:endParaRPr/>
          </a:p>
        </p:txBody>
      </p:sp>
      <p:sp>
        <p:nvSpPr>
          <p:cNvPr id="246" name="Google Shape;246;p21"/>
          <p:cNvSpPr txBox="1"/>
          <p:nvPr/>
        </p:nvSpPr>
        <p:spPr>
          <a:xfrm>
            <a:off x="7520365" y="2496449"/>
            <a:ext cx="4042840"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600" b="1" i="0" u="none" strike="noStrike" cap="none">
                <a:solidFill>
                  <a:srgbClr val="FF61A1"/>
                </a:solidFill>
                <a:latin typeface="Arial"/>
                <a:ea typeface="Arial"/>
                <a:cs typeface="Arial"/>
                <a:sym typeface="Arial"/>
              </a:rPr>
              <a:t>Emerging</a:t>
            </a:r>
            <a:r>
              <a:rPr lang="en-GB" sz="1600" b="0" i="0" u="none" strike="noStrike" cap="none">
                <a:solidFill>
                  <a:srgbClr val="FF61A1"/>
                </a:solidFill>
                <a:latin typeface="Arial"/>
                <a:ea typeface="Arial"/>
                <a:cs typeface="Arial"/>
                <a:sym typeface="Arial"/>
              </a:rPr>
              <a:t> – beginning to learn/understand subject area</a:t>
            </a:r>
            <a:endParaRPr/>
          </a:p>
        </p:txBody>
      </p:sp>
      <p:sp>
        <p:nvSpPr>
          <p:cNvPr id="247" name="Google Shape;247;p21"/>
          <p:cNvSpPr txBox="1"/>
          <p:nvPr/>
        </p:nvSpPr>
        <p:spPr>
          <a:xfrm>
            <a:off x="7520365" y="3404505"/>
            <a:ext cx="418169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600" b="1" i="0" u="none" strike="noStrike" cap="none">
                <a:solidFill>
                  <a:srgbClr val="CC66FF"/>
                </a:solidFill>
                <a:latin typeface="Arial"/>
                <a:ea typeface="Arial"/>
                <a:cs typeface="Arial"/>
                <a:sym typeface="Arial"/>
              </a:rPr>
              <a:t>Developing</a:t>
            </a:r>
            <a:r>
              <a:rPr lang="en-GB" sz="1600" b="0" i="0" u="none" strike="noStrike" cap="none">
                <a:solidFill>
                  <a:srgbClr val="CC66FF"/>
                </a:solidFill>
                <a:latin typeface="Arial"/>
                <a:ea typeface="Arial"/>
                <a:cs typeface="Arial"/>
                <a:sym typeface="Arial"/>
              </a:rPr>
              <a:t> –showing an increased understanding in the subject area</a:t>
            </a:r>
            <a:endParaRPr/>
          </a:p>
        </p:txBody>
      </p:sp>
      <p:sp>
        <p:nvSpPr>
          <p:cNvPr id="248" name="Google Shape;248;p21"/>
          <p:cNvSpPr txBox="1"/>
          <p:nvPr/>
        </p:nvSpPr>
        <p:spPr>
          <a:xfrm>
            <a:off x="7388946" y="4386783"/>
            <a:ext cx="4444539"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600" b="1" i="0" u="none" strike="noStrike" cap="none">
                <a:solidFill>
                  <a:srgbClr val="92D050"/>
                </a:solidFill>
                <a:latin typeface="Arial"/>
                <a:ea typeface="Arial"/>
                <a:cs typeface="Arial"/>
                <a:sym typeface="Arial"/>
              </a:rPr>
              <a:t>Securing</a:t>
            </a:r>
            <a:r>
              <a:rPr lang="en-GB" sz="1600" b="0" i="0" u="none" strike="noStrike" cap="none">
                <a:solidFill>
                  <a:srgbClr val="92D050"/>
                </a:solidFill>
                <a:latin typeface="Arial"/>
                <a:ea typeface="Arial"/>
                <a:cs typeface="Arial"/>
                <a:sym typeface="Arial"/>
              </a:rPr>
              <a:t> –achieved a sound understanding and ability in the subject area </a:t>
            </a:r>
            <a:endParaRPr/>
          </a:p>
        </p:txBody>
      </p:sp>
      <p:sp>
        <p:nvSpPr>
          <p:cNvPr id="249" name="Google Shape;249;p21"/>
          <p:cNvSpPr txBox="1"/>
          <p:nvPr/>
        </p:nvSpPr>
        <p:spPr>
          <a:xfrm>
            <a:off x="7575854" y="5292574"/>
            <a:ext cx="4368417" cy="107721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600" b="1" i="0" u="none" strike="noStrike" cap="none">
                <a:solidFill>
                  <a:srgbClr val="FFA86D"/>
                </a:solidFill>
                <a:latin typeface="Arial"/>
                <a:ea typeface="Arial"/>
                <a:cs typeface="Arial"/>
                <a:sym typeface="Arial"/>
              </a:rPr>
              <a:t>Mastering</a:t>
            </a:r>
            <a:r>
              <a:rPr lang="en-GB" sz="1600" b="0" i="0" u="none" strike="noStrike" cap="none">
                <a:solidFill>
                  <a:srgbClr val="FFA86D"/>
                </a:solidFill>
                <a:latin typeface="Arial"/>
                <a:ea typeface="Arial"/>
                <a:cs typeface="Arial"/>
                <a:sym typeface="Arial"/>
              </a:rPr>
              <a:t> – You show deeper understanding and higher level skill in the subject area and can make connections between different subject areas</a:t>
            </a:r>
            <a:endParaRPr/>
          </a:p>
        </p:txBody>
      </p:sp>
      <p:sp>
        <p:nvSpPr>
          <p:cNvPr id="250" name="Google Shape;250;p21"/>
          <p:cNvSpPr txBox="1"/>
          <p:nvPr/>
        </p:nvSpPr>
        <p:spPr>
          <a:xfrm>
            <a:off x="207263" y="760305"/>
            <a:ext cx="6822179" cy="618630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1800" b="1" i="0" u="sng" strike="noStrike" cap="none">
                <a:solidFill>
                  <a:srgbClr val="000000"/>
                </a:solidFill>
                <a:latin typeface="Arial"/>
                <a:ea typeface="Arial"/>
                <a:cs typeface="Arial"/>
                <a:sym typeface="Arial"/>
              </a:rPr>
              <a:t>Formative Assessments</a:t>
            </a:r>
            <a:endParaRPr/>
          </a:p>
          <a:p>
            <a:pPr marL="0" marR="0" lvl="0" indent="0" algn="l" rtl="0">
              <a:lnSpc>
                <a:spcPct val="100000"/>
              </a:lnSpc>
              <a:spcBef>
                <a:spcPts val="0"/>
              </a:spcBef>
              <a:spcAft>
                <a:spcPts val="0"/>
              </a:spcAft>
              <a:buNone/>
            </a:pPr>
            <a:r>
              <a:rPr lang="en-GB" sz="1800" b="0" i="0" u="none" strike="noStrike" cap="none">
                <a:solidFill>
                  <a:srgbClr val="000000"/>
                </a:solidFill>
                <a:latin typeface="Arial"/>
                <a:ea typeface="Arial"/>
                <a:cs typeface="Arial"/>
                <a:sym typeface="Arial"/>
              </a:rPr>
              <a:t>Progress Checks half way through a unit to assess understanding and misconceptions. </a:t>
            </a:r>
            <a:endParaRPr/>
          </a:p>
          <a:p>
            <a:pPr marL="0" marR="0" lvl="0" indent="0" algn="l" rtl="0">
              <a:lnSpc>
                <a:spcPct val="100000"/>
              </a:lnSpc>
              <a:spcBef>
                <a:spcPts val="0"/>
              </a:spcBef>
              <a:spcAft>
                <a:spcPts val="0"/>
              </a:spcAft>
              <a:buNone/>
            </a:pPr>
            <a:endParaRPr sz="18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r>
              <a:rPr lang="en-GB" sz="1800" b="1" i="0" u="sng" strike="noStrike" cap="none">
                <a:solidFill>
                  <a:srgbClr val="000000"/>
                </a:solidFill>
                <a:latin typeface="Arial"/>
                <a:ea typeface="Arial"/>
                <a:cs typeface="Arial"/>
                <a:sym typeface="Arial"/>
              </a:rPr>
              <a:t>Practical Assessments</a:t>
            </a:r>
            <a:endParaRPr/>
          </a:p>
          <a:p>
            <a:pPr marL="0" marR="0" lvl="0" indent="0" algn="l" rtl="0">
              <a:lnSpc>
                <a:spcPct val="100000"/>
              </a:lnSpc>
              <a:spcBef>
                <a:spcPts val="0"/>
              </a:spcBef>
              <a:spcAft>
                <a:spcPts val="0"/>
              </a:spcAft>
              <a:buNone/>
            </a:pPr>
            <a:r>
              <a:rPr lang="en-GB" sz="1800" b="0" i="0" u="none" strike="noStrike" cap="none">
                <a:solidFill>
                  <a:srgbClr val="000000"/>
                </a:solidFill>
                <a:latin typeface="Arial"/>
                <a:ea typeface="Arial"/>
                <a:cs typeface="Arial"/>
                <a:sym typeface="Arial"/>
              </a:rPr>
              <a:t>At the end of a practical unit pupils be assessed using an assessment Rubric. The teacher will assess the practical work by selecting the criteria from the assessment grid with the skills ranked as Emerging, Developing, Securing or Mastering. </a:t>
            </a:r>
            <a:endParaRPr/>
          </a:p>
          <a:p>
            <a:pPr marL="0" marR="0" lvl="0" indent="0" algn="l" rtl="0">
              <a:lnSpc>
                <a:spcPct val="100000"/>
              </a:lnSpc>
              <a:spcBef>
                <a:spcPts val="0"/>
              </a:spcBef>
              <a:spcAft>
                <a:spcPts val="0"/>
              </a:spcAft>
              <a:buNone/>
            </a:pPr>
            <a:endParaRPr sz="18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endParaRPr sz="18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r>
              <a:rPr lang="en-GB" sz="1800" b="1" i="0" u="sng" strike="noStrike" cap="none">
                <a:solidFill>
                  <a:srgbClr val="000000"/>
                </a:solidFill>
                <a:latin typeface="Arial"/>
                <a:ea typeface="Arial"/>
                <a:cs typeface="Arial"/>
                <a:sym typeface="Arial"/>
              </a:rPr>
              <a:t>Summative Assessments</a:t>
            </a:r>
            <a:endParaRPr/>
          </a:p>
          <a:p>
            <a:pPr marL="0" marR="0" lvl="0" indent="0" algn="l" rtl="0">
              <a:lnSpc>
                <a:spcPct val="100000"/>
              </a:lnSpc>
              <a:spcBef>
                <a:spcPts val="0"/>
              </a:spcBef>
              <a:spcAft>
                <a:spcPts val="0"/>
              </a:spcAft>
              <a:buNone/>
            </a:pPr>
            <a:r>
              <a:rPr lang="en-GB" sz="1800" b="0" i="0" u="none" strike="noStrike" cap="none">
                <a:solidFill>
                  <a:srgbClr val="000000"/>
                </a:solidFill>
                <a:latin typeface="Arial"/>
                <a:ea typeface="Arial"/>
                <a:cs typeface="Arial"/>
                <a:sym typeface="Arial"/>
              </a:rPr>
              <a:t>The pupils will complete summative assessments at scheduled times in the year </a:t>
            </a:r>
            <a:endParaRPr/>
          </a:p>
          <a:p>
            <a:pPr marL="0" marR="0" lvl="0" indent="0" algn="l" rtl="0">
              <a:lnSpc>
                <a:spcPct val="100000"/>
              </a:lnSpc>
              <a:spcBef>
                <a:spcPts val="0"/>
              </a:spcBef>
              <a:spcAft>
                <a:spcPts val="0"/>
              </a:spcAft>
              <a:buNone/>
            </a:pPr>
            <a:r>
              <a:rPr lang="en-GB" sz="1800" b="0" i="0" u="none" strike="noStrike" cap="none">
                <a:solidFill>
                  <a:srgbClr val="000000"/>
                </a:solidFill>
                <a:latin typeface="Arial"/>
                <a:ea typeface="Arial"/>
                <a:cs typeface="Arial"/>
                <a:sym typeface="Arial"/>
              </a:rPr>
              <a:t>They will be assessed on all of their knowledge in the subject at that point. </a:t>
            </a:r>
            <a:endParaRPr/>
          </a:p>
          <a:p>
            <a:pPr marL="0" marR="0" lvl="0" indent="0" algn="l" rtl="0">
              <a:lnSpc>
                <a:spcPct val="100000"/>
              </a:lnSpc>
              <a:spcBef>
                <a:spcPts val="0"/>
              </a:spcBef>
              <a:spcAft>
                <a:spcPts val="0"/>
              </a:spcAft>
              <a:buNone/>
            </a:pPr>
            <a:endParaRPr sz="18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r>
              <a:rPr lang="en-GB" sz="1800" b="0" i="0" u="none" strike="noStrike" cap="none">
                <a:solidFill>
                  <a:srgbClr val="000000"/>
                </a:solidFill>
                <a:latin typeface="Arial"/>
                <a:ea typeface="Arial"/>
                <a:cs typeface="Arial"/>
                <a:sym typeface="Arial"/>
              </a:rPr>
              <a:t>These assessments will be a google form that will be a mixture of multiple choice and written answers marked by the teacher and they will be awarded Emerging, Developing, Securing or Mastering. </a:t>
            </a:r>
            <a:endParaRPr/>
          </a:p>
          <a:p>
            <a:pPr marL="0" marR="0" lvl="0" indent="0" algn="l" rtl="0">
              <a:lnSpc>
                <a:spcPct val="100000"/>
              </a:lnSpc>
              <a:spcBef>
                <a:spcPts val="0"/>
              </a:spcBef>
              <a:spcAft>
                <a:spcPts val="0"/>
              </a:spcAft>
              <a:buNone/>
            </a:pPr>
            <a:endParaRPr sz="1800" b="0" i="0" u="none" strike="noStrike" cap="non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208</TotalTime>
  <Words>1271</Words>
  <Application>Microsoft Office PowerPoint</Application>
  <PresentationFormat>Widescreen</PresentationFormat>
  <Paragraphs>292</Paragraphs>
  <Slides>7</Slides>
  <Notes>7</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7</vt:i4>
      </vt:variant>
    </vt:vector>
  </HeadingPairs>
  <TitlesOfParts>
    <vt:vector size="15" baseType="lpstr">
      <vt:lpstr>Arial</vt:lpstr>
      <vt:lpstr>Calibri</vt:lpstr>
      <vt:lpstr>Calibri Light</vt:lpstr>
      <vt:lpstr>Century Gothic</vt:lpstr>
      <vt:lpstr>Gill Sans</vt:lpstr>
      <vt:lpstr>Noto Sans Symbols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Bolton</dc:creator>
  <cp:lastModifiedBy>Mr M Bolton</cp:lastModifiedBy>
  <cp:revision>45</cp:revision>
  <dcterms:created xsi:type="dcterms:W3CDTF">2024-09-18T07:40:17Z</dcterms:created>
  <dcterms:modified xsi:type="dcterms:W3CDTF">2026-06-16T09:09:41Z</dcterms:modified>
</cp:coreProperties>
</file>