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720263" cy="176403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1560" y="-29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607FE-594C-44DF-BEC7-6A889CFF4A5A}" type="datetimeFigureOut">
              <a:rPr lang="en-GB" smtClean="0"/>
              <a:t>28/06/2026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A4B12-2133-40E6-803D-738F8620B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4302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607FE-594C-44DF-BEC7-6A889CFF4A5A}" type="datetimeFigureOut">
              <a:rPr lang="en-GB" smtClean="0"/>
              <a:t>28/06/2026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A4B12-2133-40E6-803D-738F8620B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5025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607FE-594C-44DF-BEC7-6A889CFF4A5A}" type="datetimeFigureOut">
              <a:rPr lang="en-GB" smtClean="0"/>
              <a:t>28/06/2026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A4B12-2133-40E6-803D-738F8620B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902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607FE-594C-44DF-BEC7-6A889CFF4A5A}" type="datetimeFigureOut">
              <a:rPr lang="en-GB" smtClean="0"/>
              <a:t>28/06/2026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A4B12-2133-40E6-803D-738F8620B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98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607FE-594C-44DF-BEC7-6A889CFF4A5A}" type="datetimeFigureOut">
              <a:rPr lang="en-GB" smtClean="0"/>
              <a:t>28/06/2026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A4B12-2133-40E6-803D-738F8620B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53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607FE-594C-44DF-BEC7-6A889CFF4A5A}" type="datetimeFigureOut">
              <a:rPr lang="en-GB" smtClean="0"/>
              <a:t>28/06/2026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A4B12-2133-40E6-803D-738F8620B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7304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607FE-594C-44DF-BEC7-6A889CFF4A5A}" type="datetimeFigureOut">
              <a:rPr lang="en-GB" smtClean="0"/>
              <a:t>28/06/2026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A4B12-2133-40E6-803D-738F8620B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719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607FE-594C-44DF-BEC7-6A889CFF4A5A}" type="datetimeFigureOut">
              <a:rPr lang="en-GB" smtClean="0"/>
              <a:t>28/06/2026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A4B12-2133-40E6-803D-738F8620B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6033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607FE-594C-44DF-BEC7-6A889CFF4A5A}" type="datetimeFigureOut">
              <a:rPr lang="en-GB" smtClean="0"/>
              <a:t>28/06/2026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A4B12-2133-40E6-803D-738F8620B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33888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607FE-594C-44DF-BEC7-6A889CFF4A5A}" type="datetimeFigureOut">
              <a:rPr lang="en-GB" smtClean="0"/>
              <a:t>28/06/2026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A4B12-2133-40E6-803D-738F8620B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8972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607FE-594C-44DF-BEC7-6A889CFF4A5A}" type="datetimeFigureOut">
              <a:rPr lang="en-GB" smtClean="0"/>
              <a:t>28/06/2026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A4B12-2133-40E6-803D-738F8620B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8003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607FE-594C-44DF-BEC7-6A889CFF4A5A}" type="datetimeFigureOut">
              <a:rPr lang="en-GB" smtClean="0"/>
              <a:t>28/06/2026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5A4B12-2133-40E6-803D-738F8620B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6866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hdphoto" Target="../media/hdphoto4.wdp"/><Relationship Id="rId18" Type="http://schemas.openxmlformats.org/officeDocument/2006/relationships/image" Target="../media/image11.jpeg"/><Relationship Id="rId26" Type="http://schemas.microsoft.com/office/2007/relationships/hdphoto" Target="../media/hdphoto9.wdp"/><Relationship Id="rId39" Type="http://schemas.openxmlformats.org/officeDocument/2006/relationships/image" Target="../media/image25.png"/><Relationship Id="rId21" Type="http://schemas.openxmlformats.org/officeDocument/2006/relationships/image" Target="../media/image13.png"/><Relationship Id="rId34" Type="http://schemas.microsoft.com/office/2007/relationships/hdphoto" Target="../media/hdphoto12.wdp"/><Relationship Id="rId42" Type="http://schemas.openxmlformats.org/officeDocument/2006/relationships/image" Target="../media/image27.png"/><Relationship Id="rId47" Type="http://schemas.openxmlformats.org/officeDocument/2006/relationships/image" Target="../media/image32.jpeg"/><Relationship Id="rId50" Type="http://schemas.openxmlformats.org/officeDocument/2006/relationships/image" Target="../media/image35.png"/><Relationship Id="rId55" Type="http://schemas.openxmlformats.org/officeDocument/2006/relationships/image" Target="../media/image39.emf"/><Relationship Id="rId7" Type="http://schemas.openxmlformats.org/officeDocument/2006/relationships/image" Target="../media/image5.png"/><Relationship Id="rId2" Type="http://schemas.openxmlformats.org/officeDocument/2006/relationships/image" Target="../media/image1.jpeg"/><Relationship Id="rId16" Type="http://schemas.openxmlformats.org/officeDocument/2006/relationships/image" Target="../media/image10.png"/><Relationship Id="rId29" Type="http://schemas.microsoft.com/office/2007/relationships/hdphoto" Target="../media/hdphoto10.wdp"/><Relationship Id="rId11" Type="http://schemas.openxmlformats.org/officeDocument/2006/relationships/image" Target="../media/image7.gif"/><Relationship Id="rId24" Type="http://schemas.openxmlformats.org/officeDocument/2006/relationships/image" Target="../media/image15.jpeg"/><Relationship Id="rId32" Type="http://schemas.microsoft.com/office/2007/relationships/hdphoto" Target="../media/hdphoto11.wdp"/><Relationship Id="rId37" Type="http://schemas.openxmlformats.org/officeDocument/2006/relationships/image" Target="../media/image24.png"/><Relationship Id="rId40" Type="http://schemas.microsoft.com/office/2007/relationships/hdphoto" Target="../media/hdphoto14.wdp"/><Relationship Id="rId45" Type="http://schemas.openxmlformats.org/officeDocument/2006/relationships/image" Target="../media/image30.png"/><Relationship Id="rId53" Type="http://schemas.openxmlformats.org/officeDocument/2006/relationships/image" Target="../media/image37.jpeg"/><Relationship Id="rId5" Type="http://schemas.microsoft.com/office/2007/relationships/hdphoto" Target="../media/hdphoto1.wdp"/><Relationship Id="rId19" Type="http://schemas.openxmlformats.org/officeDocument/2006/relationships/image" Target="../media/image12.png"/><Relationship Id="rId4" Type="http://schemas.openxmlformats.org/officeDocument/2006/relationships/image" Target="../media/image3.png"/><Relationship Id="rId9" Type="http://schemas.openxmlformats.org/officeDocument/2006/relationships/image" Target="../media/image6.png"/><Relationship Id="rId14" Type="http://schemas.openxmlformats.org/officeDocument/2006/relationships/image" Target="../media/image9.png"/><Relationship Id="rId22" Type="http://schemas.microsoft.com/office/2007/relationships/hdphoto" Target="../media/hdphoto8.wdp"/><Relationship Id="rId27" Type="http://schemas.openxmlformats.org/officeDocument/2006/relationships/image" Target="../media/image17.png"/><Relationship Id="rId30" Type="http://schemas.openxmlformats.org/officeDocument/2006/relationships/image" Target="../media/image19.png"/><Relationship Id="rId35" Type="http://schemas.openxmlformats.org/officeDocument/2006/relationships/image" Target="../media/image22.png"/><Relationship Id="rId43" Type="http://schemas.openxmlformats.org/officeDocument/2006/relationships/image" Target="../media/image28.png"/><Relationship Id="rId48" Type="http://schemas.openxmlformats.org/officeDocument/2006/relationships/image" Target="../media/image33.jpeg"/><Relationship Id="rId56" Type="http://schemas.openxmlformats.org/officeDocument/2006/relationships/image" Target="../media/image40.png"/><Relationship Id="rId8" Type="http://schemas.microsoft.com/office/2007/relationships/hdphoto" Target="../media/hdphoto2.wdp"/><Relationship Id="rId51" Type="http://schemas.microsoft.com/office/2007/relationships/hdphoto" Target="../media/hdphoto15.wdp"/><Relationship Id="rId3" Type="http://schemas.openxmlformats.org/officeDocument/2006/relationships/image" Target="../media/image2.jpeg"/><Relationship Id="rId12" Type="http://schemas.openxmlformats.org/officeDocument/2006/relationships/image" Target="../media/image8.png"/><Relationship Id="rId17" Type="http://schemas.microsoft.com/office/2007/relationships/hdphoto" Target="../media/hdphoto6.wdp"/><Relationship Id="rId25" Type="http://schemas.openxmlformats.org/officeDocument/2006/relationships/image" Target="../media/image16.png"/><Relationship Id="rId33" Type="http://schemas.openxmlformats.org/officeDocument/2006/relationships/image" Target="../media/image21.png"/><Relationship Id="rId38" Type="http://schemas.microsoft.com/office/2007/relationships/hdphoto" Target="../media/hdphoto13.wdp"/><Relationship Id="rId46" Type="http://schemas.openxmlformats.org/officeDocument/2006/relationships/image" Target="../media/image31.png"/><Relationship Id="rId20" Type="http://schemas.microsoft.com/office/2007/relationships/hdphoto" Target="../media/hdphoto7.wdp"/><Relationship Id="rId41" Type="http://schemas.openxmlformats.org/officeDocument/2006/relationships/image" Target="../media/image26.jpeg"/><Relationship Id="rId54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5" Type="http://schemas.microsoft.com/office/2007/relationships/hdphoto" Target="../media/hdphoto5.wdp"/><Relationship Id="rId23" Type="http://schemas.openxmlformats.org/officeDocument/2006/relationships/image" Target="../media/image14.jpeg"/><Relationship Id="rId28" Type="http://schemas.openxmlformats.org/officeDocument/2006/relationships/image" Target="../media/image18.png"/><Relationship Id="rId36" Type="http://schemas.openxmlformats.org/officeDocument/2006/relationships/image" Target="../media/image23.png"/><Relationship Id="rId49" Type="http://schemas.openxmlformats.org/officeDocument/2006/relationships/image" Target="../media/image34.png"/><Relationship Id="rId57" Type="http://schemas.openxmlformats.org/officeDocument/2006/relationships/image" Target="../media/image41.png"/><Relationship Id="rId10" Type="http://schemas.microsoft.com/office/2007/relationships/hdphoto" Target="../media/hdphoto3.wdp"/><Relationship Id="rId31" Type="http://schemas.openxmlformats.org/officeDocument/2006/relationships/image" Target="../media/image20.png"/><Relationship Id="rId44" Type="http://schemas.openxmlformats.org/officeDocument/2006/relationships/image" Target="../media/image29.png"/><Relationship Id="rId52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lock Arc 3">
            <a:extLst>
              <a:ext uri="{FF2B5EF4-FFF2-40B4-BE49-F238E27FC236}">
                <a16:creationId xmlns:a16="http://schemas.microsoft.com/office/drawing/2014/main" id="{0A137955-A662-4852-B7FF-8C094146FC8D}"/>
              </a:ext>
            </a:extLst>
          </p:cNvPr>
          <p:cNvSpPr/>
          <p:nvPr/>
        </p:nvSpPr>
        <p:spPr>
          <a:xfrm rot="16200000">
            <a:off x="903781" y="13274863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E7119A-E78D-4A80-B488-69FFB37CAC71}"/>
              </a:ext>
            </a:extLst>
          </p:cNvPr>
          <p:cNvSpPr/>
          <p:nvPr/>
        </p:nvSpPr>
        <p:spPr>
          <a:xfrm>
            <a:off x="2262232" y="15146657"/>
            <a:ext cx="6229535" cy="611147"/>
          </a:xfrm>
          <a:prstGeom prst="rect">
            <a:avLst/>
          </a:prstGeom>
          <a:gradFill flip="none" rotWithShape="1">
            <a:gsLst>
              <a:gs pos="0">
                <a:srgbClr val="FF00FF"/>
              </a:gs>
              <a:gs pos="100000">
                <a:srgbClr val="FF0000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Block Arc 5">
            <a:extLst>
              <a:ext uri="{FF2B5EF4-FFF2-40B4-BE49-F238E27FC236}">
                <a16:creationId xmlns:a16="http://schemas.microsoft.com/office/drawing/2014/main" id="{7BFE3937-A8DB-4BBA-8331-DBD58B5E78AB}"/>
              </a:ext>
            </a:extLst>
          </p:cNvPr>
          <p:cNvSpPr/>
          <p:nvPr/>
        </p:nvSpPr>
        <p:spPr>
          <a:xfrm rot="5400000" flipH="1">
            <a:off x="6312557" y="10762941"/>
            <a:ext cx="3404310" cy="227194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29C4B3A-035B-4EE1-94D9-370B6C072C8A}"/>
              </a:ext>
            </a:extLst>
          </p:cNvPr>
          <p:cNvSpPr/>
          <p:nvPr/>
        </p:nvSpPr>
        <p:spPr>
          <a:xfrm>
            <a:off x="2222237" y="12978346"/>
            <a:ext cx="5841999" cy="621843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FFC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E1DA9D5-DF3C-4096-83FE-0F2AAF04994E}"/>
              </a:ext>
            </a:extLst>
          </p:cNvPr>
          <p:cNvSpPr/>
          <p:nvPr/>
        </p:nvSpPr>
        <p:spPr>
          <a:xfrm>
            <a:off x="2210181" y="10196756"/>
            <a:ext cx="5841604" cy="627117"/>
          </a:xfrm>
          <a:prstGeom prst="rect">
            <a:avLst/>
          </a:prstGeom>
          <a:gradFill>
            <a:gsLst>
              <a:gs pos="0">
                <a:srgbClr val="FFFF00"/>
              </a:gs>
              <a:gs pos="100000">
                <a:srgbClr val="FFC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Block Arc 8">
            <a:extLst>
              <a:ext uri="{FF2B5EF4-FFF2-40B4-BE49-F238E27FC236}">
                <a16:creationId xmlns:a16="http://schemas.microsoft.com/office/drawing/2014/main" id="{2840EEB6-139C-47C4-B9E3-31051D5835F0}"/>
              </a:ext>
            </a:extLst>
          </p:cNvPr>
          <p:cNvSpPr/>
          <p:nvPr/>
        </p:nvSpPr>
        <p:spPr>
          <a:xfrm rot="16200000">
            <a:off x="581679" y="8138010"/>
            <a:ext cx="3220219" cy="2166166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Block Arc 9">
            <a:extLst>
              <a:ext uri="{FF2B5EF4-FFF2-40B4-BE49-F238E27FC236}">
                <a16:creationId xmlns:a16="http://schemas.microsoft.com/office/drawing/2014/main" id="{E2378938-7222-4E17-BB89-F0E0E6AAC88F}"/>
              </a:ext>
            </a:extLst>
          </p:cNvPr>
          <p:cNvSpPr/>
          <p:nvPr/>
        </p:nvSpPr>
        <p:spPr>
          <a:xfrm rot="5400000" flipH="1">
            <a:off x="6458892" y="5663272"/>
            <a:ext cx="2847721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140">
            <a:extLst>
              <a:ext uri="{FF2B5EF4-FFF2-40B4-BE49-F238E27FC236}">
                <a16:creationId xmlns:a16="http://schemas.microsoft.com/office/drawing/2014/main" id="{C46DC4D1-E076-4BDF-986A-FA9A347CD35C}"/>
              </a:ext>
            </a:extLst>
          </p:cNvPr>
          <p:cNvSpPr/>
          <p:nvPr/>
        </p:nvSpPr>
        <p:spPr>
          <a:xfrm>
            <a:off x="2105894" y="7606940"/>
            <a:ext cx="5909338" cy="629029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FF00"/>
              </a:gs>
              <a:gs pos="100000">
                <a:srgbClr val="00B05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98C18F1-B4E5-47D2-9784-9ADAD27A50A9}"/>
              </a:ext>
            </a:extLst>
          </p:cNvPr>
          <p:cNvSpPr/>
          <p:nvPr/>
        </p:nvSpPr>
        <p:spPr>
          <a:xfrm>
            <a:off x="2074357" y="5369682"/>
            <a:ext cx="5827821" cy="642958"/>
          </a:xfrm>
          <a:prstGeom prst="rect">
            <a:avLst/>
          </a:prstGeom>
          <a:gradFill>
            <a:gsLst>
              <a:gs pos="0">
                <a:srgbClr val="00B0F0"/>
              </a:gs>
              <a:gs pos="100000">
                <a:srgbClr val="00B05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Block Arc 12">
            <a:extLst>
              <a:ext uri="{FF2B5EF4-FFF2-40B4-BE49-F238E27FC236}">
                <a16:creationId xmlns:a16="http://schemas.microsoft.com/office/drawing/2014/main" id="{B316AE5A-C024-4BE7-AFAE-1141A902CA85}"/>
              </a:ext>
            </a:extLst>
          </p:cNvPr>
          <p:cNvSpPr/>
          <p:nvPr/>
        </p:nvSpPr>
        <p:spPr>
          <a:xfrm rot="16200000">
            <a:off x="687287" y="3481193"/>
            <a:ext cx="2824487" cy="2229302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981BD46-F04A-42DF-A2EC-360699F0693E}"/>
              </a:ext>
            </a:extLst>
          </p:cNvPr>
          <p:cNvSpPr/>
          <p:nvPr/>
        </p:nvSpPr>
        <p:spPr>
          <a:xfrm>
            <a:off x="2098851" y="3179195"/>
            <a:ext cx="5827819" cy="633773"/>
          </a:xfrm>
          <a:prstGeom prst="rect">
            <a:avLst/>
          </a:prstGeom>
          <a:gradFill>
            <a:gsLst>
              <a:gs pos="0">
                <a:srgbClr val="00B0F0"/>
              </a:gs>
              <a:gs pos="100000">
                <a:srgbClr val="7030A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riangle 47">
            <a:extLst>
              <a:ext uri="{FF2B5EF4-FFF2-40B4-BE49-F238E27FC236}">
                <a16:creationId xmlns:a16="http://schemas.microsoft.com/office/drawing/2014/main" id="{1AFD84C0-F02F-43A6-8F5B-4FD305FD4338}"/>
              </a:ext>
            </a:extLst>
          </p:cNvPr>
          <p:cNvSpPr/>
          <p:nvPr/>
        </p:nvSpPr>
        <p:spPr>
          <a:xfrm rot="5400000">
            <a:off x="7923644" y="3148089"/>
            <a:ext cx="731521" cy="642998"/>
          </a:xfrm>
          <a:prstGeom prst="triangle">
            <a:avLst>
              <a:gd name="adj" fmla="val 53731"/>
            </a:avLst>
          </a:prstGeom>
          <a:gradFill flip="none" rotWithShape="1">
            <a:gsLst>
              <a:gs pos="0">
                <a:schemeClr val="bg1"/>
              </a:gs>
              <a:gs pos="100000">
                <a:srgbClr val="FF00F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C9F6AFB6-5A5C-4563-91AA-2CA58C9E2FDC}"/>
              </a:ext>
            </a:extLst>
          </p:cNvPr>
          <p:cNvSpPr/>
          <p:nvPr/>
        </p:nvSpPr>
        <p:spPr>
          <a:xfrm>
            <a:off x="7049576" y="14810633"/>
            <a:ext cx="1214980" cy="1214611"/>
          </a:xfrm>
          <a:prstGeom prst="ellipse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64E8431-EA2E-4E2E-B847-E21990A115CB}"/>
              </a:ext>
            </a:extLst>
          </p:cNvPr>
          <p:cNvSpPr/>
          <p:nvPr/>
        </p:nvSpPr>
        <p:spPr>
          <a:xfrm>
            <a:off x="7235937" y="15011419"/>
            <a:ext cx="841075" cy="8271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5825FCA-D4A3-465C-8F01-AD6F64ABA67D}"/>
              </a:ext>
            </a:extLst>
          </p:cNvPr>
          <p:cNvSpPr txBox="1"/>
          <p:nvPr/>
        </p:nvSpPr>
        <p:spPr>
          <a:xfrm>
            <a:off x="7225147" y="15022267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 </a:t>
            </a:r>
            <a:r>
              <a:rPr lang="en-US" sz="4800" b="1" dirty="0">
                <a:solidFill>
                  <a:srgbClr val="002060"/>
                </a:solidFill>
              </a:rPr>
              <a:t>7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3F53507-602B-49C6-8056-BF7E758E214C}"/>
              </a:ext>
            </a:extLst>
          </p:cNvPr>
          <p:cNvCxnSpPr>
            <a:cxnSpLocks/>
          </p:cNvCxnSpPr>
          <p:nvPr/>
        </p:nvCxnSpPr>
        <p:spPr>
          <a:xfrm flipV="1">
            <a:off x="4052798" y="15491161"/>
            <a:ext cx="330099" cy="541704"/>
          </a:xfrm>
          <a:prstGeom prst="line">
            <a:avLst/>
          </a:prstGeom>
          <a:ln w="57150">
            <a:solidFill>
              <a:srgbClr val="202B5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val 23">
            <a:extLst>
              <a:ext uri="{FF2B5EF4-FFF2-40B4-BE49-F238E27FC236}">
                <a16:creationId xmlns:a16="http://schemas.microsoft.com/office/drawing/2014/main" id="{44794A64-4C45-4595-91E1-E521669255C4}"/>
              </a:ext>
            </a:extLst>
          </p:cNvPr>
          <p:cNvSpPr/>
          <p:nvPr/>
        </p:nvSpPr>
        <p:spPr>
          <a:xfrm>
            <a:off x="4523493" y="12681961"/>
            <a:ext cx="1214980" cy="1214611"/>
          </a:xfrm>
          <a:prstGeom prst="ellipse">
            <a:avLst/>
          </a:prstGeom>
          <a:solidFill>
            <a:srgbClr val="FF7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7DC1424A-6434-486B-A1EF-E510A135FFCC}"/>
              </a:ext>
            </a:extLst>
          </p:cNvPr>
          <p:cNvSpPr/>
          <p:nvPr/>
        </p:nvSpPr>
        <p:spPr>
          <a:xfrm>
            <a:off x="4709854" y="12882747"/>
            <a:ext cx="841075" cy="8271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29E901E-21B0-46DE-93D7-F1A9CC9AA580}"/>
              </a:ext>
            </a:extLst>
          </p:cNvPr>
          <p:cNvSpPr txBox="1"/>
          <p:nvPr/>
        </p:nvSpPr>
        <p:spPr>
          <a:xfrm>
            <a:off x="4699064" y="12893595"/>
            <a:ext cx="841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 </a:t>
            </a:r>
            <a:r>
              <a:rPr lang="en-US" sz="4800" b="1" dirty="0">
                <a:solidFill>
                  <a:srgbClr val="002060"/>
                </a:solidFill>
              </a:rPr>
              <a:t>8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A528825A-3353-4B7A-8F7D-BE14094E5F0F}"/>
              </a:ext>
            </a:extLst>
          </p:cNvPr>
          <p:cNvSpPr/>
          <p:nvPr/>
        </p:nvSpPr>
        <p:spPr>
          <a:xfrm>
            <a:off x="2167258" y="9884656"/>
            <a:ext cx="1214980" cy="1214611"/>
          </a:xfrm>
          <a:prstGeom prst="ellipse">
            <a:avLst/>
          </a:prstGeom>
          <a:solidFill>
            <a:srgbClr val="FFF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F1DF39FF-513B-4310-BE51-4B6D649C05E5}"/>
              </a:ext>
            </a:extLst>
          </p:cNvPr>
          <p:cNvSpPr/>
          <p:nvPr/>
        </p:nvSpPr>
        <p:spPr>
          <a:xfrm>
            <a:off x="2353619" y="10085442"/>
            <a:ext cx="841075" cy="8271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7BF0CB8-45DA-4D28-BCF8-495BA175CEAD}"/>
              </a:ext>
            </a:extLst>
          </p:cNvPr>
          <p:cNvSpPr txBox="1"/>
          <p:nvPr/>
        </p:nvSpPr>
        <p:spPr>
          <a:xfrm>
            <a:off x="2342829" y="10096290"/>
            <a:ext cx="841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 </a:t>
            </a:r>
            <a:r>
              <a:rPr lang="en-US" sz="4800" b="1" dirty="0">
                <a:solidFill>
                  <a:srgbClr val="002060"/>
                </a:solidFill>
              </a:rPr>
              <a:t>9</a:t>
            </a: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7495C9D6-532B-4761-A058-DD6F0D28BB30}"/>
              </a:ext>
            </a:extLst>
          </p:cNvPr>
          <p:cNvSpPr/>
          <p:nvPr/>
        </p:nvSpPr>
        <p:spPr>
          <a:xfrm>
            <a:off x="6799732" y="7312862"/>
            <a:ext cx="1214980" cy="1214611"/>
          </a:xfrm>
          <a:prstGeom prst="ellipse">
            <a:avLst/>
          </a:prstGeom>
          <a:solidFill>
            <a:srgbClr val="56CB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3CEBA0D6-9505-40AC-BE61-FE210894A0F6}"/>
              </a:ext>
            </a:extLst>
          </p:cNvPr>
          <p:cNvSpPr/>
          <p:nvPr/>
        </p:nvSpPr>
        <p:spPr>
          <a:xfrm>
            <a:off x="6986093" y="7513648"/>
            <a:ext cx="841075" cy="8271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629F47A-C9A9-4C8F-94F5-12C278DA077C}"/>
              </a:ext>
            </a:extLst>
          </p:cNvPr>
          <p:cNvSpPr txBox="1"/>
          <p:nvPr/>
        </p:nvSpPr>
        <p:spPr>
          <a:xfrm>
            <a:off x="6975303" y="7524496"/>
            <a:ext cx="841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002060"/>
                </a:solidFill>
              </a:rPr>
              <a:t>10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664D1BDE-B15D-48A9-B431-FB8E21924E2E}"/>
              </a:ext>
            </a:extLst>
          </p:cNvPr>
          <p:cNvSpPr/>
          <p:nvPr/>
        </p:nvSpPr>
        <p:spPr>
          <a:xfrm>
            <a:off x="1979714" y="5063932"/>
            <a:ext cx="1214980" cy="1214611"/>
          </a:xfrm>
          <a:prstGeom prst="ellipse">
            <a:avLst/>
          </a:prstGeom>
          <a:solidFill>
            <a:srgbClr val="00B0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3B8983D3-85D7-4269-AAAD-1135972056A2}"/>
              </a:ext>
            </a:extLst>
          </p:cNvPr>
          <p:cNvSpPr/>
          <p:nvPr/>
        </p:nvSpPr>
        <p:spPr>
          <a:xfrm>
            <a:off x="2166075" y="5264718"/>
            <a:ext cx="841075" cy="8271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FDB1AB6E-8C97-4940-B71C-1542288E9333}"/>
              </a:ext>
            </a:extLst>
          </p:cNvPr>
          <p:cNvSpPr txBox="1"/>
          <p:nvPr/>
        </p:nvSpPr>
        <p:spPr>
          <a:xfrm>
            <a:off x="2155285" y="5275566"/>
            <a:ext cx="841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002060"/>
                </a:solidFill>
              </a:rPr>
              <a:t>11</a:t>
            </a: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95CFFDEA-0762-44F8-B81C-B7D28D550640}"/>
              </a:ext>
            </a:extLst>
          </p:cNvPr>
          <p:cNvSpPr/>
          <p:nvPr/>
        </p:nvSpPr>
        <p:spPr>
          <a:xfrm>
            <a:off x="7041147" y="3092379"/>
            <a:ext cx="841075" cy="8271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E0BB16C1-9865-479A-B569-9C54CD873BF7}"/>
              </a:ext>
            </a:extLst>
          </p:cNvPr>
          <p:cNvSpPr/>
          <p:nvPr/>
        </p:nvSpPr>
        <p:spPr>
          <a:xfrm rot="5400000">
            <a:off x="8268558" y="3173274"/>
            <a:ext cx="1341120" cy="431165"/>
          </a:xfrm>
          <a:prstGeom prst="rect">
            <a:avLst/>
          </a:prstGeom>
          <a:solidFill>
            <a:srgbClr val="FE07FE"/>
          </a:solidFill>
          <a:ln w="19050">
            <a:solidFill>
              <a:srgbClr val="202B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On to college or 6</a:t>
            </a:r>
            <a:r>
              <a:rPr lang="en-GB" sz="1200" b="1" baseline="30000" dirty="0"/>
              <a:t>th</a:t>
            </a:r>
            <a:r>
              <a:rPr lang="en-GB" sz="1200" b="1" dirty="0"/>
              <a:t> form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E7995E7-D113-4C45-B000-62D8D560C8B4}"/>
              </a:ext>
            </a:extLst>
          </p:cNvPr>
          <p:cNvSpPr/>
          <p:nvPr/>
        </p:nvSpPr>
        <p:spPr>
          <a:xfrm>
            <a:off x="8450917" y="15146656"/>
            <a:ext cx="1160856" cy="611147"/>
          </a:xfrm>
          <a:prstGeom prst="rect">
            <a:avLst/>
          </a:prstGeom>
          <a:gradFill flip="none" rotWithShape="1">
            <a:gsLst>
              <a:gs pos="0">
                <a:srgbClr val="FF00FF"/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FC0598E-712A-425B-833E-3777A838D019}"/>
              </a:ext>
            </a:extLst>
          </p:cNvPr>
          <p:cNvCxnSpPr>
            <a:cxnSpLocks/>
          </p:cNvCxnSpPr>
          <p:nvPr/>
        </p:nvCxnSpPr>
        <p:spPr>
          <a:xfrm flipV="1">
            <a:off x="5997918" y="15491161"/>
            <a:ext cx="0" cy="541703"/>
          </a:xfrm>
          <a:prstGeom prst="line">
            <a:avLst/>
          </a:prstGeom>
          <a:ln w="57150">
            <a:solidFill>
              <a:srgbClr val="202B5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AA2E4E0D-35AD-4D68-B22F-55D25912498F}"/>
              </a:ext>
            </a:extLst>
          </p:cNvPr>
          <p:cNvCxnSpPr>
            <a:cxnSpLocks/>
          </p:cNvCxnSpPr>
          <p:nvPr/>
        </p:nvCxnSpPr>
        <p:spPr>
          <a:xfrm flipV="1">
            <a:off x="2293083" y="15586665"/>
            <a:ext cx="68776" cy="419058"/>
          </a:xfrm>
          <a:prstGeom prst="line">
            <a:avLst/>
          </a:prstGeom>
          <a:ln w="57150">
            <a:solidFill>
              <a:srgbClr val="202B5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E4AF1BE2-506B-4CB7-B6A8-B5580721E2A9}"/>
              </a:ext>
            </a:extLst>
          </p:cNvPr>
          <p:cNvCxnSpPr>
            <a:cxnSpLocks/>
          </p:cNvCxnSpPr>
          <p:nvPr/>
        </p:nvCxnSpPr>
        <p:spPr>
          <a:xfrm flipV="1">
            <a:off x="1104519" y="14361740"/>
            <a:ext cx="403204" cy="379674"/>
          </a:xfrm>
          <a:prstGeom prst="line">
            <a:avLst/>
          </a:prstGeom>
          <a:ln w="57150">
            <a:solidFill>
              <a:srgbClr val="202B5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D7C163FD-A771-4451-A9DC-7630869D8F99}"/>
              </a:ext>
            </a:extLst>
          </p:cNvPr>
          <p:cNvCxnSpPr>
            <a:cxnSpLocks/>
          </p:cNvCxnSpPr>
          <p:nvPr/>
        </p:nvCxnSpPr>
        <p:spPr>
          <a:xfrm>
            <a:off x="1687192" y="12775033"/>
            <a:ext cx="374510" cy="521306"/>
          </a:xfrm>
          <a:prstGeom prst="line">
            <a:avLst/>
          </a:prstGeom>
          <a:ln w="57150">
            <a:solidFill>
              <a:srgbClr val="202B5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4C1CB999-7728-4C71-BE1E-AF19D9E3A605}"/>
              </a:ext>
            </a:extLst>
          </p:cNvPr>
          <p:cNvCxnSpPr>
            <a:cxnSpLocks/>
          </p:cNvCxnSpPr>
          <p:nvPr/>
        </p:nvCxnSpPr>
        <p:spPr>
          <a:xfrm flipH="1" flipV="1">
            <a:off x="3632806" y="13296488"/>
            <a:ext cx="10790" cy="540327"/>
          </a:xfrm>
          <a:prstGeom prst="line">
            <a:avLst/>
          </a:prstGeom>
          <a:ln w="57150">
            <a:solidFill>
              <a:srgbClr val="202B5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50195103-DB9D-4ADD-8E33-1959E4FA2735}"/>
              </a:ext>
            </a:extLst>
          </p:cNvPr>
          <p:cNvCxnSpPr>
            <a:cxnSpLocks/>
          </p:cNvCxnSpPr>
          <p:nvPr/>
        </p:nvCxnSpPr>
        <p:spPr>
          <a:xfrm flipH="1">
            <a:off x="6265511" y="12660383"/>
            <a:ext cx="284" cy="665097"/>
          </a:xfrm>
          <a:prstGeom prst="line">
            <a:avLst/>
          </a:prstGeom>
          <a:ln w="57150">
            <a:solidFill>
              <a:srgbClr val="202B5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62553256-CE90-494A-A4CD-C2C5875F9C3A}"/>
              </a:ext>
            </a:extLst>
          </p:cNvPr>
          <p:cNvCxnSpPr>
            <a:cxnSpLocks/>
          </p:cNvCxnSpPr>
          <p:nvPr/>
        </p:nvCxnSpPr>
        <p:spPr>
          <a:xfrm flipH="1" flipV="1">
            <a:off x="7805587" y="13325478"/>
            <a:ext cx="10790" cy="540327"/>
          </a:xfrm>
          <a:prstGeom prst="line">
            <a:avLst/>
          </a:prstGeom>
          <a:ln w="57150">
            <a:solidFill>
              <a:srgbClr val="202B5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CFF9692A-248C-4EC7-A1E1-E8D00E754D18}"/>
              </a:ext>
            </a:extLst>
          </p:cNvPr>
          <p:cNvCxnSpPr>
            <a:cxnSpLocks/>
          </p:cNvCxnSpPr>
          <p:nvPr/>
        </p:nvCxnSpPr>
        <p:spPr>
          <a:xfrm flipH="1" flipV="1">
            <a:off x="8725856" y="12826344"/>
            <a:ext cx="300852" cy="462922"/>
          </a:xfrm>
          <a:prstGeom prst="line">
            <a:avLst/>
          </a:prstGeom>
          <a:ln w="57150">
            <a:solidFill>
              <a:srgbClr val="202B5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004CBE86-D470-4564-8F45-24551C0E5E6F}"/>
              </a:ext>
            </a:extLst>
          </p:cNvPr>
          <p:cNvCxnSpPr>
            <a:cxnSpLocks/>
          </p:cNvCxnSpPr>
          <p:nvPr/>
        </p:nvCxnSpPr>
        <p:spPr>
          <a:xfrm flipV="1">
            <a:off x="8160442" y="11065330"/>
            <a:ext cx="523823" cy="336075"/>
          </a:xfrm>
          <a:prstGeom prst="line">
            <a:avLst/>
          </a:prstGeom>
          <a:ln w="57150">
            <a:solidFill>
              <a:srgbClr val="202B5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75E17427-58E3-4233-9B53-AA78DA4FDF53}"/>
              </a:ext>
            </a:extLst>
          </p:cNvPr>
          <p:cNvCxnSpPr>
            <a:cxnSpLocks/>
          </p:cNvCxnSpPr>
          <p:nvPr/>
        </p:nvCxnSpPr>
        <p:spPr>
          <a:xfrm flipH="1" flipV="1">
            <a:off x="6884198" y="10495865"/>
            <a:ext cx="10790" cy="540327"/>
          </a:xfrm>
          <a:prstGeom prst="line">
            <a:avLst/>
          </a:prstGeom>
          <a:ln w="57150">
            <a:solidFill>
              <a:srgbClr val="202B5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A4513ADA-A89B-4F42-B69C-7740D8438784}"/>
              </a:ext>
            </a:extLst>
          </p:cNvPr>
          <p:cNvCxnSpPr>
            <a:cxnSpLocks/>
          </p:cNvCxnSpPr>
          <p:nvPr/>
        </p:nvCxnSpPr>
        <p:spPr>
          <a:xfrm flipH="1" flipV="1">
            <a:off x="4666732" y="10514368"/>
            <a:ext cx="10790" cy="540327"/>
          </a:xfrm>
          <a:prstGeom prst="line">
            <a:avLst/>
          </a:prstGeom>
          <a:ln w="57150">
            <a:solidFill>
              <a:srgbClr val="202B5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10BC9B68-2DA7-48ED-804B-71ED38275329}"/>
              </a:ext>
            </a:extLst>
          </p:cNvPr>
          <p:cNvCxnSpPr>
            <a:cxnSpLocks/>
          </p:cNvCxnSpPr>
          <p:nvPr/>
        </p:nvCxnSpPr>
        <p:spPr>
          <a:xfrm flipV="1">
            <a:off x="1705668" y="10432963"/>
            <a:ext cx="380058" cy="333065"/>
          </a:xfrm>
          <a:prstGeom prst="line">
            <a:avLst/>
          </a:prstGeom>
          <a:ln w="57150">
            <a:solidFill>
              <a:srgbClr val="202B5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1D91A59C-559F-4BD3-A604-C743AB1B62EB}"/>
              </a:ext>
            </a:extLst>
          </p:cNvPr>
          <p:cNvCxnSpPr>
            <a:cxnSpLocks/>
          </p:cNvCxnSpPr>
          <p:nvPr/>
        </p:nvCxnSpPr>
        <p:spPr>
          <a:xfrm flipH="1" flipV="1">
            <a:off x="2614398" y="7960382"/>
            <a:ext cx="216801" cy="534298"/>
          </a:xfrm>
          <a:prstGeom prst="line">
            <a:avLst/>
          </a:prstGeom>
          <a:ln w="57150">
            <a:solidFill>
              <a:srgbClr val="202B5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0E58D0D6-4B43-4B34-B056-EBC051E26B35}"/>
              </a:ext>
            </a:extLst>
          </p:cNvPr>
          <p:cNvCxnSpPr>
            <a:cxnSpLocks/>
          </p:cNvCxnSpPr>
          <p:nvPr/>
        </p:nvCxnSpPr>
        <p:spPr>
          <a:xfrm flipV="1">
            <a:off x="5643695" y="8109270"/>
            <a:ext cx="15295" cy="299659"/>
          </a:xfrm>
          <a:prstGeom prst="line">
            <a:avLst/>
          </a:prstGeom>
          <a:ln w="57150">
            <a:solidFill>
              <a:srgbClr val="202B5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3AA3E8AB-4C58-411D-969F-5DADF4D7BC55}"/>
              </a:ext>
            </a:extLst>
          </p:cNvPr>
          <p:cNvCxnSpPr>
            <a:cxnSpLocks/>
          </p:cNvCxnSpPr>
          <p:nvPr/>
        </p:nvCxnSpPr>
        <p:spPr>
          <a:xfrm flipH="1" flipV="1">
            <a:off x="8595679" y="7434926"/>
            <a:ext cx="162368" cy="824174"/>
          </a:xfrm>
          <a:prstGeom prst="line">
            <a:avLst/>
          </a:prstGeom>
          <a:ln w="57150">
            <a:solidFill>
              <a:srgbClr val="202B5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C7F7CCE8-D0C4-4621-B318-42C5008F8C1D}"/>
              </a:ext>
            </a:extLst>
          </p:cNvPr>
          <p:cNvCxnSpPr>
            <a:cxnSpLocks/>
          </p:cNvCxnSpPr>
          <p:nvPr/>
        </p:nvCxnSpPr>
        <p:spPr>
          <a:xfrm flipH="1" flipV="1">
            <a:off x="7516229" y="5715119"/>
            <a:ext cx="10790" cy="540327"/>
          </a:xfrm>
          <a:prstGeom prst="line">
            <a:avLst/>
          </a:prstGeom>
          <a:ln w="57150">
            <a:solidFill>
              <a:srgbClr val="202B5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55B08905-0037-466D-88F2-63B9857E1B78}"/>
              </a:ext>
            </a:extLst>
          </p:cNvPr>
          <p:cNvCxnSpPr>
            <a:cxnSpLocks/>
          </p:cNvCxnSpPr>
          <p:nvPr/>
        </p:nvCxnSpPr>
        <p:spPr>
          <a:xfrm flipH="1" flipV="1">
            <a:off x="4486183" y="5715119"/>
            <a:ext cx="10790" cy="540327"/>
          </a:xfrm>
          <a:prstGeom prst="line">
            <a:avLst/>
          </a:prstGeom>
          <a:ln w="57150">
            <a:solidFill>
              <a:srgbClr val="202B5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E96C9D3B-0CDE-4142-A653-274A64153DED}"/>
              </a:ext>
            </a:extLst>
          </p:cNvPr>
          <p:cNvCxnSpPr>
            <a:cxnSpLocks/>
          </p:cNvCxnSpPr>
          <p:nvPr/>
        </p:nvCxnSpPr>
        <p:spPr>
          <a:xfrm flipV="1">
            <a:off x="1107009" y="5394126"/>
            <a:ext cx="369893" cy="444636"/>
          </a:xfrm>
          <a:prstGeom prst="line">
            <a:avLst/>
          </a:prstGeom>
          <a:ln w="57150">
            <a:solidFill>
              <a:srgbClr val="202B5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FA6C80DA-9845-4140-8785-640D4E641C8B}"/>
              </a:ext>
            </a:extLst>
          </p:cNvPr>
          <p:cNvCxnSpPr>
            <a:cxnSpLocks/>
          </p:cNvCxnSpPr>
          <p:nvPr/>
        </p:nvCxnSpPr>
        <p:spPr>
          <a:xfrm flipH="1" flipV="1">
            <a:off x="2085726" y="3529133"/>
            <a:ext cx="10790" cy="540327"/>
          </a:xfrm>
          <a:prstGeom prst="line">
            <a:avLst/>
          </a:prstGeom>
          <a:ln w="57150">
            <a:solidFill>
              <a:srgbClr val="202B5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78B7DC8A-746B-4C28-943D-697C6193F6A9}"/>
              </a:ext>
            </a:extLst>
          </p:cNvPr>
          <p:cNvCxnSpPr>
            <a:cxnSpLocks/>
          </p:cNvCxnSpPr>
          <p:nvPr/>
        </p:nvCxnSpPr>
        <p:spPr>
          <a:xfrm flipH="1" flipV="1">
            <a:off x="4661337" y="3566719"/>
            <a:ext cx="10790" cy="540327"/>
          </a:xfrm>
          <a:prstGeom prst="line">
            <a:avLst/>
          </a:prstGeom>
          <a:ln w="57150">
            <a:solidFill>
              <a:srgbClr val="202B5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Rectangle 73">
            <a:extLst>
              <a:ext uri="{FF2B5EF4-FFF2-40B4-BE49-F238E27FC236}">
                <a16:creationId xmlns:a16="http://schemas.microsoft.com/office/drawing/2014/main" id="{8011F38F-8837-45E9-9013-AA5EC261736B}"/>
              </a:ext>
            </a:extLst>
          </p:cNvPr>
          <p:cNvSpPr/>
          <p:nvPr/>
        </p:nvSpPr>
        <p:spPr>
          <a:xfrm>
            <a:off x="5184672" y="16031242"/>
            <a:ext cx="1564022" cy="905197"/>
          </a:xfrm>
          <a:prstGeom prst="rect">
            <a:avLst/>
          </a:prstGeom>
          <a:solidFill>
            <a:srgbClr val="FF0000"/>
          </a:solidFill>
          <a:ln w="19050">
            <a:solidFill>
              <a:srgbClr val="202B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Let’s Sing! </a:t>
            </a:r>
          </a:p>
          <a:p>
            <a:pPr algn="ctr"/>
            <a:r>
              <a:rPr lang="en-GB" sz="1000" dirty="0"/>
              <a:t>Vocal skills, social music-making, rhythm and timing, Elements of music</a:t>
            </a:r>
          </a:p>
          <a:p>
            <a:pPr algn="ctr"/>
            <a:endParaRPr lang="en-GB" sz="1400" b="1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7D3D59A0-A7DA-47F1-BD3B-B83C75D107E2}"/>
              </a:ext>
            </a:extLst>
          </p:cNvPr>
          <p:cNvSpPr/>
          <p:nvPr/>
        </p:nvSpPr>
        <p:spPr>
          <a:xfrm>
            <a:off x="1422979" y="16005723"/>
            <a:ext cx="1341120" cy="1077024"/>
          </a:xfrm>
          <a:prstGeom prst="rect">
            <a:avLst/>
          </a:prstGeom>
          <a:solidFill>
            <a:srgbClr val="FF0000"/>
          </a:solidFill>
          <a:ln w="19050">
            <a:solidFill>
              <a:srgbClr val="202B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b="1" dirty="0"/>
          </a:p>
          <a:p>
            <a:pPr algn="ctr"/>
            <a:r>
              <a:rPr lang="en-GB" sz="1400" b="1" dirty="0"/>
              <a:t>Music Makers</a:t>
            </a:r>
          </a:p>
          <a:p>
            <a:pPr algn="ctr"/>
            <a:r>
              <a:rPr lang="en-GB" sz="1100" dirty="0"/>
              <a:t>Exploring Western Classical notation through keyboard performance, rhythmic notation </a:t>
            </a:r>
            <a:r>
              <a:rPr lang="en-GB" sz="900" dirty="0"/>
              <a:t> </a:t>
            </a:r>
          </a:p>
          <a:p>
            <a:pPr algn="ctr"/>
            <a:endParaRPr lang="en-GB" sz="1100" b="1" dirty="0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56FD268D-8D07-4D6F-BB81-E0CAA561D453}"/>
              </a:ext>
            </a:extLst>
          </p:cNvPr>
          <p:cNvSpPr/>
          <p:nvPr/>
        </p:nvSpPr>
        <p:spPr>
          <a:xfrm>
            <a:off x="38824" y="14700334"/>
            <a:ext cx="1249358" cy="1161412"/>
          </a:xfrm>
          <a:prstGeom prst="rect">
            <a:avLst/>
          </a:prstGeom>
          <a:solidFill>
            <a:srgbClr val="FF0000"/>
          </a:solidFill>
          <a:ln w="19050">
            <a:solidFill>
              <a:srgbClr val="202B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Step and Leap</a:t>
            </a:r>
          </a:p>
          <a:p>
            <a:pPr algn="ctr"/>
            <a:r>
              <a:rPr lang="en-GB" sz="1100" dirty="0"/>
              <a:t>Composing 16 bar melodies, notes of the treble clef and rhythmic notation </a:t>
            </a:r>
            <a:r>
              <a:rPr lang="en-GB" sz="900" dirty="0"/>
              <a:t> 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3E421428-1CB6-432A-98D0-BC06A1FE117F}"/>
              </a:ext>
            </a:extLst>
          </p:cNvPr>
          <p:cNvSpPr/>
          <p:nvPr/>
        </p:nvSpPr>
        <p:spPr>
          <a:xfrm>
            <a:off x="527066" y="11963755"/>
            <a:ext cx="2165882" cy="901505"/>
          </a:xfrm>
          <a:prstGeom prst="rect">
            <a:avLst/>
          </a:prstGeom>
          <a:solidFill>
            <a:srgbClr val="FF0000"/>
          </a:solidFill>
          <a:ln w="19050">
            <a:solidFill>
              <a:srgbClr val="202B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A World of Sound</a:t>
            </a:r>
          </a:p>
          <a:p>
            <a:pPr algn="ctr"/>
            <a:r>
              <a:rPr lang="en-GB" sz="1100" dirty="0"/>
              <a:t>Exploring music from around the world: Brazilian Samba, African Drumming, Indian Raga </a:t>
            </a:r>
          </a:p>
          <a:p>
            <a:pPr algn="ctr"/>
            <a:endParaRPr lang="en-GB" sz="1100" dirty="0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4D4A5E79-02FA-41EB-9664-F3C14BB50919}"/>
              </a:ext>
            </a:extLst>
          </p:cNvPr>
          <p:cNvSpPr/>
          <p:nvPr/>
        </p:nvSpPr>
        <p:spPr>
          <a:xfrm>
            <a:off x="2644879" y="13801863"/>
            <a:ext cx="1779037" cy="999428"/>
          </a:xfrm>
          <a:prstGeom prst="rect">
            <a:avLst/>
          </a:prstGeom>
          <a:solidFill>
            <a:srgbClr val="FF0000"/>
          </a:solidFill>
          <a:ln w="19050">
            <a:solidFill>
              <a:srgbClr val="202B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Uke Can Do It!</a:t>
            </a:r>
            <a:endParaRPr lang="en-GB" sz="1400" b="1" dirty="0"/>
          </a:p>
          <a:p>
            <a:pPr algn="ctr"/>
            <a:r>
              <a:rPr lang="en-GB" sz="1100" dirty="0"/>
              <a:t>Chords of ukulele and keyboards, ensemble performing and singing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FC9BF8F8-7203-4253-B391-FCBD697D32B4}"/>
              </a:ext>
            </a:extLst>
          </p:cNvPr>
          <p:cNvSpPr/>
          <p:nvPr/>
        </p:nvSpPr>
        <p:spPr>
          <a:xfrm>
            <a:off x="5795225" y="10982874"/>
            <a:ext cx="1510549" cy="773934"/>
          </a:xfrm>
          <a:prstGeom prst="rect">
            <a:avLst/>
          </a:prstGeom>
          <a:solidFill>
            <a:srgbClr val="FFC000"/>
          </a:solidFill>
          <a:ln w="19050">
            <a:solidFill>
              <a:srgbClr val="202B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ysClr val="windowText" lastClr="000000"/>
                </a:solidFill>
              </a:rPr>
              <a:t>Hooks and Riffs</a:t>
            </a:r>
          </a:p>
          <a:p>
            <a:pPr algn="ctr"/>
            <a:r>
              <a:rPr lang="en-GB" sz="1200" dirty="0">
                <a:solidFill>
                  <a:sysClr val="windowText" lastClr="000000"/>
                </a:solidFill>
              </a:rPr>
              <a:t>Performing famous riffs on the guitar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0B52FE44-35FE-4F25-9A30-405C7CB0DCBA}"/>
              </a:ext>
            </a:extLst>
          </p:cNvPr>
          <p:cNvSpPr/>
          <p:nvPr/>
        </p:nvSpPr>
        <p:spPr>
          <a:xfrm>
            <a:off x="5745060" y="13827314"/>
            <a:ext cx="2450846" cy="521749"/>
          </a:xfrm>
          <a:prstGeom prst="rect">
            <a:avLst/>
          </a:prstGeom>
          <a:solidFill>
            <a:srgbClr val="FFC000"/>
          </a:solidFill>
          <a:ln w="19050">
            <a:solidFill>
              <a:srgbClr val="202B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ysClr val="windowText" lastClr="000000"/>
                </a:solidFill>
              </a:rPr>
              <a:t>Blues</a:t>
            </a:r>
            <a:r>
              <a:rPr lang="en-GB" sz="1200" b="1" dirty="0">
                <a:solidFill>
                  <a:sysClr val="windowText" lastClr="000000"/>
                </a:solidFill>
              </a:rPr>
              <a:t> </a:t>
            </a:r>
            <a:r>
              <a:rPr lang="en-GB" sz="1100" dirty="0">
                <a:solidFill>
                  <a:sysClr val="windowText" lastClr="000000"/>
                </a:solidFill>
              </a:rPr>
              <a:t>performances on the keyboard</a:t>
            </a: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CBAED632-47A5-4CF4-A7C5-587ED78A748E}"/>
              </a:ext>
            </a:extLst>
          </p:cNvPr>
          <p:cNvSpPr/>
          <p:nvPr/>
        </p:nvSpPr>
        <p:spPr>
          <a:xfrm>
            <a:off x="8481939" y="13250297"/>
            <a:ext cx="1165914" cy="1355568"/>
          </a:xfrm>
          <a:prstGeom prst="rect">
            <a:avLst/>
          </a:prstGeom>
          <a:solidFill>
            <a:srgbClr val="FFC000"/>
          </a:solidFill>
          <a:ln w="19050">
            <a:solidFill>
              <a:srgbClr val="202B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ysClr val="windowText" lastClr="000000"/>
                </a:solidFill>
              </a:rPr>
              <a:t>Beats and Breaks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</a:rPr>
              <a:t>Create hip hop music</a:t>
            </a: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4518F2C5-ABB3-4672-95B4-A121B9AB8176}"/>
              </a:ext>
            </a:extLst>
          </p:cNvPr>
          <p:cNvSpPr/>
          <p:nvPr/>
        </p:nvSpPr>
        <p:spPr>
          <a:xfrm>
            <a:off x="7420007" y="11227910"/>
            <a:ext cx="1024999" cy="1355568"/>
          </a:xfrm>
          <a:prstGeom prst="rect">
            <a:avLst/>
          </a:prstGeom>
          <a:solidFill>
            <a:srgbClr val="FFC000"/>
          </a:solidFill>
          <a:ln w="19050">
            <a:solidFill>
              <a:srgbClr val="202B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ysClr val="windowText" lastClr="000000"/>
                </a:solidFill>
              </a:rPr>
              <a:t>Use Ableton to create audio loops, create hip hop lyrics and record rap performances</a:t>
            </a: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E820A863-F1A6-44FE-BEA8-ACE379AA8F3A}"/>
              </a:ext>
            </a:extLst>
          </p:cNvPr>
          <p:cNvSpPr/>
          <p:nvPr/>
        </p:nvSpPr>
        <p:spPr>
          <a:xfrm>
            <a:off x="5461483" y="11891023"/>
            <a:ext cx="1843735" cy="891720"/>
          </a:xfrm>
          <a:prstGeom prst="rect">
            <a:avLst/>
          </a:prstGeom>
          <a:solidFill>
            <a:srgbClr val="FFC000"/>
          </a:solidFill>
          <a:ln w="19050">
            <a:solidFill>
              <a:srgbClr val="202B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 dirty="0">
              <a:solidFill>
                <a:sysClr val="windowText" lastClr="000000"/>
              </a:solidFill>
            </a:endParaRPr>
          </a:p>
          <a:p>
            <a:pPr algn="ctr"/>
            <a:endParaRPr lang="en-GB" sz="1100" dirty="0">
              <a:solidFill>
                <a:sysClr val="windowText" lastClr="000000"/>
              </a:solidFill>
            </a:endParaRPr>
          </a:p>
          <a:p>
            <a:pPr algn="ctr"/>
            <a:r>
              <a:rPr lang="en-GB" sz="1400" b="1" dirty="0">
                <a:solidFill>
                  <a:sysClr val="windowText" lastClr="000000"/>
                </a:solidFill>
              </a:rPr>
              <a:t>Feelin’ Blue</a:t>
            </a:r>
          </a:p>
          <a:p>
            <a:pPr algn="ctr"/>
            <a:r>
              <a:rPr lang="en-GB" sz="1100" dirty="0">
                <a:solidFill>
                  <a:sysClr val="windowText" lastClr="000000"/>
                </a:solidFill>
              </a:rPr>
              <a:t>12 bar blues, developing keyboard skills, melody and chords, improvisation, walking bass lines</a:t>
            </a:r>
          </a:p>
          <a:p>
            <a:pPr algn="ctr"/>
            <a:endParaRPr lang="en-GB" sz="1100" dirty="0">
              <a:solidFill>
                <a:sysClr val="windowText" lastClr="000000"/>
              </a:solidFill>
            </a:endParaRPr>
          </a:p>
          <a:p>
            <a:pPr algn="ctr"/>
            <a:endParaRPr lang="en-GB" sz="1100" dirty="0">
              <a:solidFill>
                <a:sysClr val="windowText" lastClr="000000"/>
              </a:solidFill>
            </a:endParaRP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40CEFFC8-6AFA-44DE-A89E-2DD8BC871E6C}"/>
              </a:ext>
            </a:extLst>
          </p:cNvPr>
          <p:cNvSpPr/>
          <p:nvPr/>
        </p:nvSpPr>
        <p:spPr>
          <a:xfrm>
            <a:off x="3323436" y="10982882"/>
            <a:ext cx="1539471" cy="993858"/>
          </a:xfrm>
          <a:prstGeom prst="rect">
            <a:avLst/>
          </a:prstGeom>
          <a:solidFill>
            <a:srgbClr val="FFC000"/>
          </a:solidFill>
          <a:ln w="19050">
            <a:solidFill>
              <a:srgbClr val="202B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ysClr val="windowText" lastClr="000000"/>
              </a:solidFill>
            </a:endParaRPr>
          </a:p>
          <a:p>
            <a:pPr algn="ctr"/>
            <a:r>
              <a:rPr lang="en-GB" sz="1200" dirty="0">
                <a:solidFill>
                  <a:sysClr val="windowText" lastClr="000000"/>
                </a:solidFill>
              </a:rPr>
              <a:t>Performing famous riffs as a class and in pop bands</a:t>
            </a:r>
          </a:p>
          <a:p>
            <a:pPr algn="ctr"/>
            <a:endParaRPr lang="en-GB" sz="1200" dirty="0">
              <a:solidFill>
                <a:sysClr val="windowText" lastClr="000000"/>
              </a:solidFill>
            </a:endParaRPr>
          </a:p>
          <a:p>
            <a:pPr algn="ctr"/>
            <a:endParaRPr lang="en-GB" sz="1600" dirty="0">
              <a:solidFill>
                <a:sysClr val="windowText" lastClr="000000"/>
              </a:solidFill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A25F0105-0960-44B6-8F54-04F14E380FE0}"/>
              </a:ext>
            </a:extLst>
          </p:cNvPr>
          <p:cNvSpPr/>
          <p:nvPr/>
        </p:nvSpPr>
        <p:spPr>
          <a:xfrm>
            <a:off x="80857" y="10342117"/>
            <a:ext cx="1650212" cy="1147932"/>
          </a:xfrm>
          <a:prstGeom prst="rect">
            <a:avLst/>
          </a:prstGeom>
          <a:solidFill>
            <a:srgbClr val="FFFF00"/>
          </a:solidFill>
          <a:ln w="19050">
            <a:solidFill>
              <a:srgbClr val="202B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ysClr val="windowText" lastClr="000000"/>
                </a:solidFill>
              </a:rPr>
              <a:t>Sound Collective</a:t>
            </a:r>
          </a:p>
          <a:p>
            <a:pPr algn="ctr"/>
            <a:r>
              <a:rPr lang="en-GB" sz="1200" dirty="0">
                <a:solidFill>
                  <a:sysClr val="windowText" lastClr="000000"/>
                </a:solidFill>
              </a:rPr>
              <a:t>Performing famous pop songs in bands on bass, guitar, keyboard and drums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E7A1BDF1-1849-4AEC-99A6-2FD4052C3B0A}"/>
              </a:ext>
            </a:extLst>
          </p:cNvPr>
          <p:cNvSpPr/>
          <p:nvPr/>
        </p:nvSpPr>
        <p:spPr>
          <a:xfrm>
            <a:off x="2166075" y="8380264"/>
            <a:ext cx="2597685" cy="1450005"/>
          </a:xfrm>
          <a:prstGeom prst="rect">
            <a:avLst/>
          </a:prstGeom>
          <a:solidFill>
            <a:srgbClr val="FFFF00"/>
          </a:solidFill>
          <a:ln w="19050">
            <a:solidFill>
              <a:srgbClr val="202B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ysClr val="windowText" lastClr="000000"/>
              </a:solidFill>
            </a:endParaRPr>
          </a:p>
          <a:p>
            <a:pPr algn="ctr"/>
            <a:endParaRPr lang="en-GB" sz="800" b="1" dirty="0">
              <a:solidFill>
                <a:sysClr val="windowText" lastClr="000000"/>
              </a:solidFill>
            </a:endParaRPr>
          </a:p>
          <a:p>
            <a:pPr algn="ctr"/>
            <a:r>
              <a:rPr lang="en-GB" sz="2000" b="1" dirty="0">
                <a:solidFill>
                  <a:sysClr val="windowText" lastClr="000000"/>
                </a:solidFill>
              </a:rPr>
              <a:t>Mission: Composition </a:t>
            </a:r>
          </a:p>
          <a:p>
            <a:pPr algn="ctr"/>
            <a:r>
              <a:rPr lang="en-GB" sz="1200" b="0" dirty="0">
                <a:solidFill>
                  <a:srgbClr val="000000"/>
                </a:solidFill>
                <a:latin typeface="Century Gothic" pitchFamily="34"/>
              </a:rPr>
              <a:t>Perform famous film and game music, composing music for film, </a:t>
            </a:r>
            <a:r>
              <a:rPr lang="en-GB" sz="1200" b="0" dirty="0" err="1">
                <a:solidFill>
                  <a:srgbClr val="000000"/>
                </a:solidFill>
                <a:latin typeface="Century Gothic" pitchFamily="34"/>
              </a:rPr>
              <a:t>eg.</a:t>
            </a:r>
            <a:r>
              <a:rPr lang="en-GB" sz="1200" b="0" dirty="0">
                <a:solidFill>
                  <a:srgbClr val="000000"/>
                </a:solidFill>
                <a:latin typeface="Century Gothic" pitchFamily="34"/>
              </a:rPr>
              <a:t> Heroes and villains, composing game music, create animations on Ableton Live using loops</a:t>
            </a:r>
          </a:p>
          <a:p>
            <a:pPr algn="ctr"/>
            <a:endParaRPr lang="en-GB" sz="1200" dirty="0">
              <a:solidFill>
                <a:sysClr val="windowText" lastClr="000000"/>
              </a:solidFill>
            </a:endParaRPr>
          </a:p>
          <a:p>
            <a:pPr algn="ctr"/>
            <a:endParaRPr lang="en-GB" sz="1400" b="1" kern="1200" dirty="0">
              <a:solidFill>
                <a:srgbClr val="000000"/>
              </a:solidFill>
              <a:latin typeface="Century Gothic" pitchFamily="34"/>
            </a:endParaRP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94012E0B-4C87-4F9F-B14C-CEF5F33BE69F}"/>
              </a:ext>
            </a:extLst>
          </p:cNvPr>
          <p:cNvSpPr/>
          <p:nvPr/>
        </p:nvSpPr>
        <p:spPr>
          <a:xfrm>
            <a:off x="4899684" y="8389633"/>
            <a:ext cx="1979057" cy="1605449"/>
          </a:xfrm>
          <a:prstGeom prst="rect">
            <a:avLst/>
          </a:prstGeom>
          <a:solidFill>
            <a:srgbClr val="FFFF00"/>
          </a:solidFill>
          <a:ln w="19050">
            <a:solidFill>
              <a:srgbClr val="202B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kern="1200" dirty="0">
                <a:solidFill>
                  <a:srgbClr val="000000"/>
                </a:solidFill>
                <a:latin typeface="Century Gothic" pitchFamily="34"/>
              </a:rPr>
              <a:t>Perform, Create, Produce: The 4 chord Song </a:t>
            </a:r>
          </a:p>
          <a:p>
            <a:pPr algn="ctr"/>
            <a:r>
              <a:rPr lang="en-GB" sz="1200" dirty="0">
                <a:solidFill>
                  <a:sysClr val="windowText" lastClr="000000"/>
                </a:solidFill>
              </a:rPr>
              <a:t>Use Ableton to edit existing audio, and create MIDI bass lines and drum beats. Compose and perform 4 chord songs </a:t>
            </a:r>
            <a:r>
              <a:rPr lang="en-GB" sz="1200">
                <a:solidFill>
                  <a:sysClr val="windowText" lastClr="000000"/>
                </a:solidFill>
              </a:rPr>
              <a:t>in ensembles.</a:t>
            </a:r>
            <a:endParaRPr lang="en-GB" sz="1050" dirty="0">
              <a:solidFill>
                <a:sysClr val="windowText" lastClr="000000"/>
              </a:solidFill>
            </a:endParaRPr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86A72103-17F4-431D-9D5F-EE10273C971C}"/>
              </a:ext>
            </a:extLst>
          </p:cNvPr>
          <p:cNvSpPr/>
          <p:nvPr/>
        </p:nvSpPr>
        <p:spPr>
          <a:xfrm>
            <a:off x="8064236" y="8244773"/>
            <a:ext cx="1472818" cy="1316959"/>
          </a:xfrm>
          <a:prstGeom prst="rect">
            <a:avLst/>
          </a:prstGeom>
          <a:solidFill>
            <a:srgbClr val="00B050"/>
          </a:solidFill>
          <a:ln w="19050">
            <a:solidFill>
              <a:srgbClr val="202B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bg1"/>
                </a:solidFill>
              </a:rPr>
              <a:t>Performing Skills for GCSE Music</a:t>
            </a:r>
          </a:p>
          <a:p>
            <a:pPr algn="ctr"/>
            <a:r>
              <a:rPr lang="en-GB" sz="1100" dirty="0">
                <a:solidFill>
                  <a:schemeClr val="bg1"/>
                </a:solidFill>
              </a:rPr>
              <a:t>Introducing GCSE performance skills and starting two years of developing solo and ensemble pieces</a:t>
            </a: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26C376FB-7C41-4157-92B1-68BB1362DD2A}"/>
              </a:ext>
            </a:extLst>
          </p:cNvPr>
          <p:cNvSpPr/>
          <p:nvPr/>
        </p:nvSpPr>
        <p:spPr>
          <a:xfrm>
            <a:off x="5910682" y="6178021"/>
            <a:ext cx="1926022" cy="959164"/>
          </a:xfrm>
          <a:prstGeom prst="rect">
            <a:avLst/>
          </a:prstGeom>
          <a:solidFill>
            <a:srgbClr val="00B050"/>
          </a:solidFill>
          <a:ln w="19050">
            <a:solidFill>
              <a:srgbClr val="202B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bg1"/>
                </a:solidFill>
              </a:rPr>
              <a:t>Free Brief Composition</a:t>
            </a:r>
          </a:p>
          <a:p>
            <a:pPr algn="ctr"/>
            <a:r>
              <a:rPr lang="en-GB" sz="1100" dirty="0">
                <a:solidFill>
                  <a:schemeClr val="bg1"/>
                </a:solidFill>
              </a:rPr>
              <a:t>Learning about and completing your first GCSE composition (composing to your own brief)</a:t>
            </a: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502BA697-E70A-439F-A22A-A6E560C93A9F}"/>
              </a:ext>
            </a:extLst>
          </p:cNvPr>
          <p:cNvSpPr/>
          <p:nvPr/>
        </p:nvSpPr>
        <p:spPr>
          <a:xfrm>
            <a:off x="3134541" y="6224274"/>
            <a:ext cx="1926022" cy="959164"/>
          </a:xfrm>
          <a:prstGeom prst="rect">
            <a:avLst/>
          </a:prstGeom>
          <a:solidFill>
            <a:srgbClr val="00B050"/>
          </a:solidFill>
          <a:ln w="19050">
            <a:solidFill>
              <a:srgbClr val="202B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bg1"/>
                </a:solidFill>
              </a:rPr>
              <a:t>Appraising Music</a:t>
            </a:r>
          </a:p>
          <a:p>
            <a:pPr algn="ctr"/>
            <a:r>
              <a:rPr lang="en-GB" sz="1100" dirty="0">
                <a:solidFill>
                  <a:schemeClr val="bg1"/>
                </a:solidFill>
              </a:rPr>
              <a:t>Throughout year 10 we learn about the music theory and set works required for your appraising examination</a:t>
            </a: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EB593DC1-BA6D-4F6F-A11B-732D167BD1D9}"/>
              </a:ext>
            </a:extLst>
          </p:cNvPr>
          <p:cNvSpPr/>
          <p:nvPr/>
        </p:nvSpPr>
        <p:spPr>
          <a:xfrm>
            <a:off x="239192" y="5827349"/>
            <a:ext cx="1514338" cy="1071512"/>
          </a:xfrm>
          <a:prstGeom prst="rect">
            <a:avLst/>
          </a:prstGeom>
          <a:solidFill>
            <a:srgbClr val="00B0F0"/>
          </a:solidFill>
          <a:ln w="19050">
            <a:solidFill>
              <a:srgbClr val="202B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bg1"/>
                </a:solidFill>
              </a:rPr>
              <a:t>Set Brief Composition</a:t>
            </a:r>
          </a:p>
          <a:p>
            <a:pPr algn="ctr"/>
            <a:r>
              <a:rPr lang="en-GB" sz="1100" dirty="0">
                <a:solidFill>
                  <a:schemeClr val="bg1"/>
                </a:solidFill>
              </a:rPr>
              <a:t>Using the briefs set by the exam-board to create composition 2</a:t>
            </a:r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5E47F07D-84A1-40EB-90A3-849B7123E3E7}"/>
              </a:ext>
            </a:extLst>
          </p:cNvPr>
          <p:cNvSpPr/>
          <p:nvPr/>
        </p:nvSpPr>
        <p:spPr>
          <a:xfrm>
            <a:off x="2018718" y="3961049"/>
            <a:ext cx="2034080" cy="976417"/>
          </a:xfrm>
          <a:prstGeom prst="rect">
            <a:avLst/>
          </a:prstGeom>
          <a:solidFill>
            <a:srgbClr val="00B0F0"/>
          </a:solidFill>
          <a:ln w="19050">
            <a:solidFill>
              <a:srgbClr val="202B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bg1"/>
                </a:solidFill>
              </a:rPr>
              <a:t>Solo &amp; Ensemble Performance Recordings</a:t>
            </a:r>
          </a:p>
          <a:p>
            <a:pPr algn="ctr"/>
            <a:r>
              <a:rPr lang="en-GB" sz="1100" dirty="0">
                <a:solidFill>
                  <a:schemeClr val="bg1"/>
                </a:solidFill>
              </a:rPr>
              <a:t>One solo and one ensemble performance will be completed and recorded for coursework</a:t>
            </a: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6F761E0F-9718-4D23-99B1-997159B501D1}"/>
              </a:ext>
            </a:extLst>
          </p:cNvPr>
          <p:cNvSpPr/>
          <p:nvPr/>
        </p:nvSpPr>
        <p:spPr>
          <a:xfrm>
            <a:off x="4522370" y="3975499"/>
            <a:ext cx="2029973" cy="921957"/>
          </a:xfrm>
          <a:prstGeom prst="rect">
            <a:avLst/>
          </a:prstGeom>
          <a:solidFill>
            <a:srgbClr val="00B0F0"/>
          </a:solidFill>
          <a:ln w="19050">
            <a:solidFill>
              <a:srgbClr val="202B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bg1"/>
                </a:solidFill>
              </a:rPr>
              <a:t>Appraising Music</a:t>
            </a:r>
          </a:p>
          <a:p>
            <a:pPr algn="ctr"/>
            <a:r>
              <a:rPr lang="en-GB" sz="1100" dirty="0">
                <a:solidFill>
                  <a:schemeClr val="bg1"/>
                </a:solidFill>
              </a:rPr>
              <a:t>Throughout year 11 we continue with theory and set works ready for your exam at the end of the course</a:t>
            </a:r>
          </a:p>
        </p:txBody>
      </p:sp>
      <p:pic>
        <p:nvPicPr>
          <p:cNvPr id="101" name="Picture 6" descr="Music Staff Drawing | Free download on ClipArtMag">
            <a:extLst>
              <a:ext uri="{FF2B5EF4-FFF2-40B4-BE49-F238E27FC236}">
                <a16:creationId xmlns:a16="http://schemas.microsoft.com/office/drawing/2014/main" id="{D658681D-143E-4284-A535-CCFB6191F9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6218" y="8670420"/>
            <a:ext cx="853275" cy="776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>
            <a:extLst>
              <a:ext uri="{FF2B5EF4-FFF2-40B4-BE49-F238E27FC236}">
                <a16:creationId xmlns:a16="http://schemas.microsoft.com/office/drawing/2014/main" id="{3C32F8C1-CFF6-4597-BFF7-6E199A9758C7}"/>
              </a:ext>
            </a:extLst>
          </p:cNvPr>
          <p:cNvSpPr txBox="1"/>
          <p:nvPr/>
        </p:nvSpPr>
        <p:spPr>
          <a:xfrm>
            <a:off x="5942711" y="25426"/>
            <a:ext cx="316464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b="1" dirty="0">
                <a:solidFill>
                  <a:srgbClr val="202B5C"/>
                </a:solidFill>
                <a:latin typeface="Century Gothic" panose="020B0502020202020204" pitchFamily="34" charset="0"/>
              </a:rPr>
              <a:t>Our Music</a:t>
            </a:r>
            <a:br>
              <a:rPr lang="en-GB" sz="2800" b="1" dirty="0">
                <a:solidFill>
                  <a:srgbClr val="202B5C"/>
                </a:solidFill>
                <a:latin typeface="Century Gothic" panose="020B0502020202020204" pitchFamily="34" charset="0"/>
              </a:rPr>
            </a:br>
            <a:r>
              <a:rPr lang="en-GB" sz="2800" b="1" dirty="0">
                <a:solidFill>
                  <a:srgbClr val="202B5C"/>
                </a:solidFill>
                <a:latin typeface="Century Gothic" panose="020B0502020202020204" pitchFamily="34" charset="0"/>
              </a:rPr>
              <a:t>Learning Journey</a:t>
            </a:r>
          </a:p>
        </p:txBody>
      </p:sp>
      <p:pic>
        <p:nvPicPr>
          <p:cNvPr id="103" name="Picture 2">
            <a:extLst>
              <a:ext uri="{FF2B5EF4-FFF2-40B4-BE49-F238E27FC236}">
                <a16:creationId xmlns:a16="http://schemas.microsoft.com/office/drawing/2014/main" id="{26D171A6-EE5F-4D43-9C99-4252AD7F99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5933" y="14679335"/>
            <a:ext cx="1372159" cy="1477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" name="Picture 6" descr="Roland Digital Piano - Transparent Background Keyboard Piano Png ...">
            <a:extLst>
              <a:ext uri="{FF2B5EF4-FFF2-40B4-BE49-F238E27FC236}">
                <a16:creationId xmlns:a16="http://schemas.microsoft.com/office/drawing/2014/main" id="{C355186C-DB63-4062-BD7C-288D2E98F6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792" b="93694" l="4524" r="94643">
                        <a14:foregroundMark x1="6786" y1="78893" x2="6786" y2="78893"/>
                        <a14:foregroundMark x1="6190" y1="44273" x2="6190" y2="44273"/>
                        <a14:foregroundMark x1="4643" y1="33591" x2="4643" y2="33591"/>
                        <a14:foregroundMark x1="15595" y1="35393" x2="15595" y2="35393"/>
                        <a14:foregroundMark x1="4524" y1="26898" x2="37857" y2="32561"/>
                        <a14:foregroundMark x1="37857" y1="32561" x2="43810" y2="32046"/>
                        <a14:foregroundMark x1="43810" y1="32046" x2="44524" y2="31532"/>
                        <a14:foregroundMark x1="10238" y1="93951" x2="10238" y2="93951"/>
                        <a14:foregroundMark x1="44167" y1="74003" x2="44167" y2="74003"/>
                        <a14:foregroundMark x1="49762" y1="72716" x2="49762" y2="72716"/>
                        <a14:foregroundMark x1="94405" y1="69369" x2="94643" y2="56885"/>
                        <a14:foregroundMark x1="87262" y1="24196" x2="27738" y2="30373"/>
                        <a14:foregroundMark x1="90238" y1="28057" x2="64643" y2="26641"/>
                        <a14:foregroundMark x1="64643" y1="26641" x2="56310" y2="27413"/>
                        <a14:foregroundMark x1="56310" y1="27413" x2="50714" y2="29858"/>
                        <a14:foregroundMark x1="50714" y1="29858" x2="46190" y2="35521"/>
                        <a14:foregroundMark x1="46190" y1="35521" x2="37500" y2="37452"/>
                        <a14:foregroundMark x1="37500" y1="37452" x2="19167" y2="33591"/>
                        <a14:foregroundMark x1="19167" y1="33591" x2="11429" y2="34492"/>
                        <a14:foregroundMark x1="30952" y1="17761" x2="30952" y2="17761"/>
                        <a14:foregroundMark x1="28929" y1="21879" x2="52024" y2="9524"/>
                        <a14:foregroundMark x1="61786" y1="5792" x2="61786" y2="57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210" y="13135753"/>
            <a:ext cx="1179324" cy="1090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" name="Picture 8" descr="Song Writing Clipart">
            <a:extLst>
              <a:ext uri="{FF2B5EF4-FFF2-40B4-BE49-F238E27FC236}">
                <a16:creationId xmlns:a16="http://schemas.microsoft.com/office/drawing/2014/main" id="{FA297CDD-82DD-4CC0-8F2A-9A0F7645FD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1719" y="11327341"/>
            <a:ext cx="1037052" cy="813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" name="Picture 10" descr="Clipart Of Ukulele">
            <a:extLst>
              <a:ext uri="{FF2B5EF4-FFF2-40B4-BE49-F238E27FC236}">
                <a16:creationId xmlns:a16="http://schemas.microsoft.com/office/drawing/2014/main" id="{E2DC21DC-CE6F-499B-8250-7E2AEBE61D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934" b="89625" l="8824" r="91176">
                        <a14:foregroundMark x1="8824" y1="53863" x2="8824" y2="53863"/>
                        <a14:foregroundMark x1="91176" y1="33996" x2="91176" y2="33996"/>
                        <a14:foregroundMark x1="90196" y1="42384" x2="90196" y2="42384"/>
                        <a14:foregroundMark x1="33497" y1="39294" x2="33497" y2="392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20461">
            <a:off x="6023515" y="14913847"/>
            <a:ext cx="1264664" cy="936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" name="Picture 16" descr="Blues band clipart - Clip Art Library">
            <a:extLst>
              <a:ext uri="{FF2B5EF4-FFF2-40B4-BE49-F238E27FC236}">
                <a16:creationId xmlns:a16="http://schemas.microsoft.com/office/drawing/2014/main" id="{7850F5B0-7604-4D72-BFD1-05D0CC8206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958" b="96822" l="1758" r="89844">
                        <a14:foregroundMark x1="18555" y1="25000" x2="18555" y2="25000"/>
                        <a14:foregroundMark x1="5664" y1="26271" x2="5664" y2="26271"/>
                        <a14:foregroundMark x1="1953" y1="29237" x2="1953" y2="29237"/>
                        <a14:foregroundMark x1="4883" y1="28814" x2="4883" y2="28814"/>
                        <a14:foregroundMark x1="5469" y1="28602" x2="10547" y2="27966"/>
                        <a14:foregroundMark x1="14453" y1="27754" x2="19922" y2="27331"/>
                        <a14:foregroundMark x1="38672" y1="23941" x2="38867" y2="28814"/>
                        <a14:foregroundMark x1="38867" y1="31356" x2="35352" y2="76483"/>
                        <a14:foregroundMark x1="35352" y1="76483" x2="37500" y2="87500"/>
                        <a14:foregroundMark x1="37500" y1="87500" x2="38867" y2="88771"/>
                        <a14:foregroundMark x1="37305" y1="90890" x2="49609" y2="92585"/>
                        <a14:foregroundMark x1="43359" y1="94703" x2="52930" y2="96186"/>
                        <a14:foregroundMark x1="45898" y1="96186" x2="45898" y2="96186"/>
                        <a14:foregroundMark x1="46289" y1="96822" x2="46289" y2="968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18514">
            <a:off x="4888706" y="10774469"/>
            <a:ext cx="1197131" cy="1103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3" name="Picture 10" descr="Band clipart pop band, Band pop band Transparent FREE for download ...">
            <a:extLst>
              <a:ext uri="{FF2B5EF4-FFF2-40B4-BE49-F238E27FC236}">
                <a16:creationId xmlns:a16="http://schemas.microsoft.com/office/drawing/2014/main" id="{C49745A7-A68E-4FC7-BE6F-A5AE908117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020" y="9955266"/>
            <a:ext cx="1277297" cy="935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" name="Picture 2" descr="Sonic Clipart Sonic The Hedgehog Clip Art Cartoon Clip - Sonic The ...">
            <a:extLst>
              <a:ext uri="{FF2B5EF4-FFF2-40B4-BE49-F238E27FC236}">
                <a16:creationId xmlns:a16="http://schemas.microsoft.com/office/drawing/2014/main" id="{324CD9F7-B0B5-4C54-BA39-C99F4131C5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7989" b="91598" l="10000" r="90000">
                        <a14:foregroundMark x1="22955" y1="68182" x2="33864" y2="80854"/>
                        <a14:foregroundMark x1="33750" y1="75207" x2="38182" y2="70799"/>
                        <a14:foregroundMark x1="53295" y1="74931" x2="66932" y2="78788"/>
                        <a14:foregroundMark x1="66932" y1="78788" x2="68636" y2="81818"/>
                        <a14:foregroundMark x1="71250" y1="91598" x2="71250" y2="91598"/>
                        <a14:foregroundMark x1="35114" y1="54408" x2="26477" y2="40909"/>
                        <a14:foregroundMark x1="26477" y1="40909" x2="25000" y2="39807"/>
                        <a14:foregroundMark x1="24432" y1="52204" x2="23977" y2="38843"/>
                        <a14:foregroundMark x1="62955" y1="53719" x2="72841" y2="63223"/>
                        <a14:foregroundMark x1="59545" y1="16116" x2="47273" y2="28237"/>
                        <a14:foregroundMark x1="47273" y1="28237" x2="36364" y2="31267"/>
                        <a14:foregroundMark x1="47045" y1="24105" x2="48636" y2="45455"/>
                        <a14:foregroundMark x1="63750" y1="7989" x2="63750" y2="7989"/>
                        <a14:foregroundMark x1="63182" y1="15289" x2="63182" y2="15289"/>
                        <a14:foregroundMark x1="61477" y1="16804" x2="66818" y2="129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3458" y="7518733"/>
            <a:ext cx="956653" cy="789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7" name="Picture 6" descr="mario clipart super mario bros clip art images - super mario 64 ds ...">
            <a:extLst>
              <a:ext uri="{FF2B5EF4-FFF2-40B4-BE49-F238E27FC236}">
                <a16:creationId xmlns:a16="http://schemas.microsoft.com/office/drawing/2014/main" id="{799799AF-9E45-4A30-8A6D-E8DF82CDD9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630" b="95809" l="10000" r="90000">
                        <a14:foregroundMark x1="36667" y1="9662" x2="40238" y2="6519"/>
                        <a14:foregroundMark x1="49881" y1="1630" x2="49881" y2="1630"/>
                        <a14:foregroundMark x1="43452" y1="8265" x2="56905" y2="14086"/>
                        <a14:foregroundMark x1="51190" y1="7451" x2="47738" y2="16414"/>
                        <a14:foregroundMark x1="56548" y1="10827" x2="52262" y2="10244"/>
                        <a14:foregroundMark x1="44524" y1="25611" x2="44048" y2="33062"/>
                        <a14:foregroundMark x1="61190" y1="18510" x2="67619" y2="26193"/>
                        <a14:foregroundMark x1="67619" y1="26193" x2="72381" y2="38650"/>
                        <a14:foregroundMark x1="71905" y1="27474" x2="69048" y2="20838"/>
                        <a14:foregroundMark x1="25714" y1="60186" x2="25833" y2="70314"/>
                        <a14:foregroundMark x1="25833" y1="70314" x2="34881" y2="65774"/>
                        <a14:foregroundMark x1="34881" y1="65774" x2="36071" y2="56927"/>
                        <a14:foregroundMark x1="32976" y1="70664" x2="32976" y2="70664"/>
                        <a14:foregroundMark x1="29167" y1="75669" x2="29167" y2="75669"/>
                        <a14:foregroundMark x1="32381" y1="87427" x2="34643" y2="95809"/>
                        <a14:backgroundMark x1="63571" y1="34342" x2="63571" y2="343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4854" y="7418800"/>
            <a:ext cx="896430" cy="916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9" name="Picture 10" descr="Kids Music Boy &amp; Girls Stock Illustrations, Images &amp; Vectors ...">
            <a:extLst>
              <a:ext uri="{FF2B5EF4-FFF2-40B4-BE49-F238E27FC236}">
                <a16:creationId xmlns:a16="http://schemas.microsoft.com/office/drawing/2014/main" id="{DE620B27-071E-4077-AA9E-2C04162DA98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786" b="90000" l="3195" r="92971">
                        <a14:foregroundMark x1="43770" y1="10000" x2="59744" y2="9643"/>
                        <a14:foregroundMark x1="59744" y1="9643" x2="59744" y2="13214"/>
                        <a14:foregroundMark x1="56550" y1="7500" x2="51757" y2="5357"/>
                        <a14:foregroundMark x1="51757" y1="1786" x2="51757" y2="1786"/>
                        <a14:foregroundMark x1="8626" y1="37857" x2="6390" y2="46786"/>
                        <a14:foregroundMark x1="5431" y1="60357" x2="3195" y2="73929"/>
                        <a14:foregroundMark x1="8307" y1="62857" x2="6390" y2="56429"/>
                        <a14:foregroundMark x1="10543" y1="85357" x2="10543" y2="85357"/>
                        <a14:foregroundMark x1="10543" y1="90000" x2="10543" y2="90000"/>
                        <a14:foregroundMark x1="27476" y1="90357" x2="27476" y2="90357"/>
                        <a14:foregroundMark x1="74441" y1="89643" x2="74441" y2="89643"/>
                        <a14:foregroundMark x1="89137" y1="88571" x2="89137" y2="88571"/>
                        <a14:foregroundMark x1="89457" y1="85357" x2="87859" y2="78929"/>
                        <a14:foregroundMark x1="92971" y1="68929" x2="92971" y2="68929"/>
                        <a14:foregroundMark x1="75080" y1="81071" x2="75080" y2="81071"/>
                        <a14:foregroundMark x1="75080" y1="81786" x2="75080" y2="81786"/>
                        <a14:foregroundMark x1="86262" y1="82500" x2="86262" y2="82500"/>
                        <a14:foregroundMark x1="30032" y1="34643" x2="28115" y2="26786"/>
                        <a14:foregroundMark x1="74760" y1="27500" x2="74760" y2="30714"/>
                        <a14:foregroundMark x1="51757" y1="19643" x2="51757" y2="19643"/>
                        <a14:foregroundMark x1="69649" y1="62857" x2="69649" y2="62857"/>
                        <a14:foregroundMark x1="71885" y1="61786" x2="71885" y2="617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624"/>
          <a:stretch/>
        </p:blipFill>
        <p:spPr bwMode="auto">
          <a:xfrm>
            <a:off x="1147245" y="9424197"/>
            <a:ext cx="1002057" cy="845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0" name="Picture 119" descr="Free 2017 Graduation Clip Art Layout: Best Graduation Cap And Gown ...">
            <a:extLst>
              <a:ext uri="{FF2B5EF4-FFF2-40B4-BE49-F238E27FC236}">
                <a16:creationId xmlns:a16="http://schemas.microsoft.com/office/drawing/2014/main" id="{2FF8806C-9756-4531-933C-0DD5F32A13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6777" y="3192350"/>
            <a:ext cx="741725" cy="642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" name="Picture 20" descr="Violinist Clipart Violin Viola Clip Art , Png Download - Girl ...">
            <a:extLst>
              <a:ext uri="{FF2B5EF4-FFF2-40B4-BE49-F238E27FC236}">
                <a16:creationId xmlns:a16="http://schemas.microsoft.com/office/drawing/2014/main" id="{69DC7114-9765-470D-8DF6-7DE61537E4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8477" b="91680" l="9881" r="90000">
                        <a14:foregroundMark x1="9881" y1="76923" x2="9881" y2="76923"/>
                        <a14:foregroundMark x1="36310" y1="91680" x2="36310" y2="91680"/>
                        <a14:foregroundMark x1="39881" y1="8477" x2="39881" y2="8477"/>
                        <a14:foregroundMark x1="72262" y1="14914" x2="72262" y2="14914"/>
                        <a14:foregroundMark x1="27500" y1="86813" x2="27500" y2="868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0052" y="5898834"/>
            <a:ext cx="1390617" cy="1054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" name="Picture 22" descr="Free Singer Cliparts, Download Free Clip Art, Free Clip Art on ...">
            <a:extLst>
              <a:ext uri="{FF2B5EF4-FFF2-40B4-BE49-F238E27FC236}">
                <a16:creationId xmlns:a16="http://schemas.microsoft.com/office/drawing/2014/main" id="{41B6B49D-92EA-477C-9D2A-1035092903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5738" b="94057" l="9961" r="89844">
                        <a14:foregroundMark x1="56055" y1="9016" x2="56055" y2="9016"/>
                        <a14:foregroundMark x1="56250" y1="5738" x2="56250" y2="5738"/>
                        <a14:foregroundMark x1="52734" y1="39959" x2="54102" y2="27459"/>
                        <a14:foregroundMark x1="73242" y1="40984" x2="76367" y2="46311"/>
                        <a14:foregroundMark x1="78711" y1="42418" x2="69336" y2="46721"/>
                        <a14:foregroundMark x1="69336" y1="46721" x2="69336" y2="46721"/>
                        <a14:foregroundMark x1="41211" y1="61885" x2="47656" y2="70287"/>
                        <a14:foregroundMark x1="47656" y1="70287" x2="43750" y2="71721"/>
                        <a14:foregroundMark x1="47852" y1="66189" x2="49805" y2="58402"/>
                        <a14:foregroundMark x1="44336" y1="82787" x2="43164" y2="93443"/>
                        <a14:foregroundMark x1="43164" y1="93443" x2="37109" y2="93238"/>
                        <a14:foregroundMark x1="56641" y1="94057" x2="56641" y2="940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18" y="4372348"/>
            <a:ext cx="1282448" cy="1222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4" name="Picture 26" descr="Roundup: 6 Top DAWs For DJ/Producers - Digital DJ Tips">
            <a:extLst>
              <a:ext uri="{FF2B5EF4-FFF2-40B4-BE49-F238E27FC236}">
                <a16:creationId xmlns:a16="http://schemas.microsoft.com/office/drawing/2014/main" id="{9E39CADA-1194-463D-8154-411C0679D9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clrChange>
              <a:clrFrom>
                <a:srgbClr val="A0CCE7"/>
              </a:clrFrom>
              <a:clrTo>
                <a:srgbClr val="A0CCE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901" y="14598727"/>
            <a:ext cx="1276272" cy="680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5" name="Picture 28" descr="Headphone Illustrations, Royalty-Free Vector Graphics &amp; Clip Art ...">
            <a:extLst>
              <a:ext uri="{FF2B5EF4-FFF2-40B4-BE49-F238E27FC236}">
                <a16:creationId xmlns:a16="http://schemas.microsoft.com/office/drawing/2014/main" id="{AA2E760D-A915-4C12-B122-0B0DB99BAA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9" y="4937466"/>
            <a:ext cx="1134125" cy="113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6" name="Picture 32" descr="Sheet Music Clipart Images">
            <a:extLst>
              <a:ext uri="{FF2B5EF4-FFF2-40B4-BE49-F238E27FC236}">
                <a16:creationId xmlns:a16="http://schemas.microsoft.com/office/drawing/2014/main" id="{A9D8D2FB-7C72-41BC-9A52-6C92A43E93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5468" b="90576" l="5615" r="97231">
                        <a14:foregroundMark x1="55538" y1="14388" x2="49769" y2="6619"/>
                        <a14:foregroundMark x1="49769" y1="6619" x2="10000" y2="5468"/>
                        <a14:foregroundMark x1="7385" y1="40216" x2="6769" y2="52014"/>
                        <a14:foregroundMark x1="5923" y1="64604" x2="5923" y2="64604"/>
                        <a14:foregroundMark x1="45538" y1="44964" x2="72308" y2="51871"/>
                        <a14:foregroundMark x1="63154" y1="41942" x2="51462" y2="62878"/>
                        <a14:foregroundMark x1="70462" y1="87194" x2="70462" y2="87194"/>
                        <a14:foregroundMark x1="92692" y1="34460" x2="92692" y2="34460"/>
                        <a14:foregroundMark x1="97231" y1="31583" x2="97231" y2="31583"/>
                        <a14:foregroundMark x1="70462" y1="90576" x2="70462" y2="905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7294"/>
          <a:stretch/>
        </p:blipFill>
        <p:spPr bwMode="auto">
          <a:xfrm>
            <a:off x="439601" y="3130380"/>
            <a:ext cx="1329836" cy="1318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7" name="Picture 38" descr="Exam PNG Pic | PNG All">
            <a:extLst>
              <a:ext uri="{FF2B5EF4-FFF2-40B4-BE49-F238E27FC236}">
                <a16:creationId xmlns:a16="http://schemas.microsoft.com/office/drawing/2014/main" id="{16AF893E-FBD8-487A-83A1-6C6CB22B4C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4962" y="2792225"/>
            <a:ext cx="1103071" cy="1103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8" name="Picture 40" descr="Headphones Computer Icons , Earphone PNG clipart | free cliparts ...">
            <a:extLst>
              <a:ext uri="{FF2B5EF4-FFF2-40B4-BE49-F238E27FC236}">
                <a16:creationId xmlns:a16="http://schemas.microsoft.com/office/drawing/2014/main" id="{54057A9E-85B9-44D7-9E07-569A795C41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1503" b="98831" l="9753" r="89973">
                        <a14:foregroundMark x1="34066" y1="9516" x2="38736" y2="5175"/>
                        <a14:foregroundMark x1="50137" y1="1836" x2="50137" y2="1836"/>
                        <a14:foregroundMark x1="32555" y1="47579" x2="34890" y2="50584"/>
                        <a14:foregroundMark x1="34615" y1="49750" x2="40385" y2="55259"/>
                        <a14:foregroundMark x1="40385" y1="55259" x2="46154" y2="71285"/>
                        <a14:foregroundMark x1="46154" y1="71285" x2="47253" y2="89649"/>
                        <a14:foregroundMark x1="46429" y1="94658" x2="46429" y2="94658"/>
                        <a14:foregroundMark x1="36126" y1="98831" x2="36126" y2="98831"/>
                        <a14:foregroundMark x1="14560" y1="59933" x2="14560" y2="59933"/>
                        <a14:foregroundMark x1="14698" y1="57262" x2="14698" y2="57262"/>
                        <a14:foregroundMark x1="16484" y1="64775" x2="14148" y2="57596"/>
                        <a14:foregroundMark x1="75000" y1="43573" x2="80082" y2="43072"/>
                        <a14:foregroundMark x1="83929" y1="37896" x2="83929" y2="37896"/>
                        <a14:foregroundMark x1="84478" y1="39399" x2="84478" y2="39399"/>
                        <a14:foregroundMark x1="82143" y1="35559" x2="86401" y2="41569"/>
                        <a14:foregroundMark x1="86676" y1="41736" x2="87637" y2="43239"/>
                        <a14:foregroundMark x1="87225" y1="44908" x2="87225" y2="467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0878" y="2988915"/>
            <a:ext cx="908700" cy="747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9" name="Picture 2" descr="Jazz Trio Play Saxophone - Jazz Band Clipart , Transparent Cartoon ...">
            <a:extLst>
              <a:ext uri="{FF2B5EF4-FFF2-40B4-BE49-F238E27FC236}">
                <a16:creationId xmlns:a16="http://schemas.microsoft.com/office/drawing/2014/main" id="{C6FBFF8D-9E58-4AB3-AD77-026477395B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684" y="1388910"/>
            <a:ext cx="1563669" cy="1057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0" name="Picture 4" descr="Free Pianist Cliparts, Download Free Clip Art, Free Clip Art on ...">
            <a:extLst>
              <a:ext uri="{FF2B5EF4-FFF2-40B4-BE49-F238E27FC236}">
                <a16:creationId xmlns:a16="http://schemas.microsoft.com/office/drawing/2014/main" id="{D5CEBDA3-E6F8-4372-8DC7-92ABC5C933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ackgroundRemoval t="4107" b="98563" l="3711" r="98047">
                        <a14:foregroundMark x1="27148" y1="4312" x2="7031" y2="10062"/>
                        <a14:foregroundMark x1="7031" y1="10062" x2="3711" y2="20945"/>
                        <a14:foregroundMark x1="3711" y1="20945" x2="7617" y2="37166"/>
                        <a14:foregroundMark x1="27148" y1="4312" x2="27148" y2="4312"/>
                        <a14:foregroundMark x1="30078" y1="98563" x2="30078" y2="98563"/>
                        <a14:foregroundMark x1="30859" y1="98357" x2="30273" y2="81314"/>
                        <a14:foregroundMark x1="34766" y1="80698" x2="35547" y2="83984"/>
                        <a14:foregroundMark x1="38086" y1="91376" x2="38867" y2="93224"/>
                        <a14:foregroundMark x1="57617" y1="85010" x2="59180" y2="85010"/>
                        <a14:foregroundMark x1="61914" y1="82752" x2="63281" y2="80903"/>
                        <a14:foregroundMark x1="61914" y1="80493" x2="63086" y2="70021"/>
                        <a14:foregroundMark x1="63086" y1="70021" x2="70313" y2="62834"/>
                        <a14:foregroundMark x1="70313" y1="62834" x2="82422" y2="60164"/>
                        <a14:foregroundMark x1="82422" y1="60164" x2="92773" y2="62423"/>
                        <a14:foregroundMark x1="92773" y1="62423" x2="91992" y2="72074"/>
                        <a14:foregroundMark x1="94727" y1="63039" x2="98047" y2="60986"/>
                        <a14:foregroundMark x1="24414" y1="52567" x2="24414" y2="52567"/>
                        <a14:foregroundMark x1="26758" y1="50308" x2="24219" y2="54825"/>
                        <a14:foregroundMark x1="27539" y1="55441" x2="25586" y2="60164"/>
                        <a14:foregroundMark x1="29297" y1="62834" x2="27148" y2="69199"/>
                        <a14:foregroundMark x1="44922" y1="98357" x2="44922" y2="983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5409" y="310409"/>
            <a:ext cx="1197827" cy="1139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1" name="Picture 6" descr="Clipart Music Book">
            <a:extLst>
              <a:ext uri="{FF2B5EF4-FFF2-40B4-BE49-F238E27FC236}">
                <a16:creationId xmlns:a16="http://schemas.microsoft.com/office/drawing/2014/main" id="{660D8841-BC72-4B80-8634-ED38866735B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26364" b="96970" l="3182" r="97273">
                        <a14:foregroundMark x1="7273" y1="34848" x2="7576" y2="43030"/>
                        <a14:foregroundMark x1="7576" y1="43030" x2="5000" y2="50909"/>
                        <a14:foregroundMark x1="5000" y1="50909" x2="4545" y2="59394"/>
                        <a14:foregroundMark x1="4545" y1="59394" x2="11515" y2="90152"/>
                        <a14:foregroundMark x1="11515" y1="90152" x2="18485" y2="94545"/>
                        <a14:foregroundMark x1="18485" y1="94545" x2="27121" y2="89545"/>
                        <a14:foregroundMark x1="27121" y1="89545" x2="36364" y2="87121"/>
                        <a14:foregroundMark x1="36364" y1="87121" x2="44242" y2="88485"/>
                        <a14:foregroundMark x1="44242" y1="88485" x2="48636" y2="95000"/>
                        <a14:foregroundMark x1="48636" y1="95000" x2="56061" y2="91515"/>
                        <a14:foregroundMark x1="56061" y1="91515" x2="60303" y2="83333"/>
                        <a14:foregroundMark x1="60303" y1="83333" x2="73030" y2="82273"/>
                        <a14:foregroundMark x1="73030" y1="82273" x2="91061" y2="89091"/>
                        <a14:foregroundMark x1="91061" y1="89091" x2="93182" y2="44242"/>
                        <a14:foregroundMark x1="93182" y1="44242" x2="86061" y2="40455"/>
                        <a14:foregroundMark x1="86061" y1="40455" x2="74545" y2="30455"/>
                        <a14:foregroundMark x1="74545" y1="30455" x2="57879" y2="32121"/>
                        <a14:foregroundMark x1="57879" y1="32121" x2="52576" y2="37576"/>
                        <a14:foregroundMark x1="52576" y1="37576" x2="44848" y2="37273"/>
                        <a14:foregroundMark x1="44848" y1="37273" x2="40000" y2="30303"/>
                        <a14:foregroundMark x1="40000" y1="30303" x2="30606" y2="28485"/>
                        <a14:foregroundMark x1="30606" y1="28485" x2="17424" y2="37424"/>
                        <a14:foregroundMark x1="17424" y1="37424" x2="10152" y2="35303"/>
                        <a14:foregroundMark x1="10152" y1="35303" x2="8636" y2="35303"/>
                        <a14:foregroundMark x1="34091" y1="26515" x2="34091" y2="26515"/>
                        <a14:foregroundMark x1="91970" y1="42424" x2="97424" y2="82121"/>
                        <a14:foregroundMark x1="97424" y1="82121" x2="96970" y2="84545"/>
                        <a14:foregroundMark x1="83182" y1="80606" x2="74545" y2="71818"/>
                        <a14:foregroundMark x1="74545" y1="71818" x2="63636" y2="69545"/>
                        <a14:foregroundMark x1="63636" y1="69545" x2="55303" y2="72424"/>
                        <a14:foregroundMark x1="55303" y1="72424" x2="61667" y2="63333"/>
                        <a14:foregroundMark x1="61667" y1="63333" x2="68485" y2="58939"/>
                        <a14:foregroundMark x1="68485" y1="58939" x2="77727" y2="46364"/>
                        <a14:foregroundMark x1="77727" y1="46364" x2="83636" y2="52424"/>
                        <a14:foregroundMark x1="83636" y1="52424" x2="83030" y2="65152"/>
                        <a14:foregroundMark x1="38030" y1="76212" x2="19545" y2="78939"/>
                        <a14:foregroundMark x1="19545" y1="78939" x2="20909" y2="68788"/>
                        <a14:foregroundMark x1="20909" y1="68788" x2="24545" y2="61212"/>
                        <a14:foregroundMark x1="24545" y1="61212" x2="32121" y2="58939"/>
                        <a14:foregroundMark x1="32121" y1="58939" x2="40303" y2="59848"/>
                        <a14:foregroundMark x1="40303" y1="59848" x2="44697" y2="69091"/>
                        <a14:foregroundMark x1="44697" y1="69091" x2="52121" y2="64091"/>
                        <a14:foregroundMark x1="52121" y1="64091" x2="48030" y2="60758"/>
                        <a14:foregroundMark x1="86364" y1="92576" x2="82121" y2="90909"/>
                        <a14:foregroundMark x1="54091" y1="95909" x2="51515" y2="96970"/>
                        <a14:foregroundMark x1="5909" y1="75455" x2="5303" y2="61515"/>
                        <a14:foregroundMark x1="5758" y1="56212" x2="5909" y2="55455"/>
                        <a14:foregroundMark x1="5909" y1="54545" x2="3182" y2="493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2374"/>
          <a:stretch/>
        </p:blipFill>
        <p:spPr bwMode="auto">
          <a:xfrm>
            <a:off x="478840" y="1970611"/>
            <a:ext cx="951409" cy="738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" name="Rectangle 132">
            <a:extLst>
              <a:ext uri="{FF2B5EF4-FFF2-40B4-BE49-F238E27FC236}">
                <a16:creationId xmlns:a16="http://schemas.microsoft.com/office/drawing/2014/main" id="{F46362CD-C66A-47D7-9B25-478CAF7D8AEE}"/>
              </a:ext>
            </a:extLst>
          </p:cNvPr>
          <p:cNvSpPr/>
          <p:nvPr/>
        </p:nvSpPr>
        <p:spPr>
          <a:xfrm>
            <a:off x="7232693" y="16413734"/>
            <a:ext cx="2450846" cy="596986"/>
          </a:xfrm>
          <a:prstGeom prst="rect">
            <a:avLst/>
          </a:prstGeom>
          <a:solidFill>
            <a:srgbClr val="FF00FF"/>
          </a:solidFill>
          <a:ln w="19050">
            <a:solidFill>
              <a:srgbClr val="202B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bg1"/>
                </a:solidFill>
              </a:rPr>
              <a:t>Welcome to Music!</a:t>
            </a:r>
            <a:endParaRPr lang="en-GB" sz="1400" dirty="0">
              <a:solidFill>
                <a:schemeClr val="bg1"/>
              </a:solidFill>
            </a:endParaRPr>
          </a:p>
          <a:p>
            <a:pPr algn="ctr"/>
            <a:r>
              <a:rPr lang="en-GB" sz="1100" dirty="0">
                <a:solidFill>
                  <a:schemeClr val="bg1"/>
                </a:solidFill>
              </a:rPr>
              <a:t>Let’s continue to build on the skills we have worked on in Key Stage 2 together</a:t>
            </a:r>
          </a:p>
        </p:txBody>
      </p:sp>
      <p:pic>
        <p:nvPicPr>
          <p:cNvPr id="135" name="Picture 12" descr="Musical Notes Clipart transparent PNG - StickPNG">
            <a:extLst>
              <a:ext uri="{FF2B5EF4-FFF2-40B4-BE49-F238E27FC236}">
                <a16:creationId xmlns:a16="http://schemas.microsoft.com/office/drawing/2014/main" id="{731AECBC-6410-4609-8C52-58824A6249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111" y="13048981"/>
            <a:ext cx="480570" cy="480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6" name="Picture 14" descr="Music note free clipart musical notes – Gclipart.com">
            <a:extLst>
              <a:ext uri="{FF2B5EF4-FFF2-40B4-BE49-F238E27FC236}">
                <a16:creationId xmlns:a16="http://schemas.microsoft.com/office/drawing/2014/main" id="{663DE121-40DD-43AA-862F-AEA4AE524A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308" y="9160149"/>
            <a:ext cx="246836" cy="683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7" name="Picture 12" descr="Musical Notes Clipart transparent PNG - StickPNG">
            <a:extLst>
              <a:ext uri="{FF2B5EF4-FFF2-40B4-BE49-F238E27FC236}">
                <a16:creationId xmlns:a16="http://schemas.microsoft.com/office/drawing/2014/main" id="{D1EA9BE1-3B4D-4F07-A44D-3ECCBE40FE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43070">
            <a:off x="7040322" y="4241334"/>
            <a:ext cx="530905" cy="530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8" name="Picture 16" descr="Music Notes Black And White Black Music Notes Clipart - Music Note ...">
            <a:extLst>
              <a:ext uri="{FF2B5EF4-FFF2-40B4-BE49-F238E27FC236}">
                <a16:creationId xmlns:a16="http://schemas.microsoft.com/office/drawing/2014/main" id="{77880B2D-DAF9-4231-99AA-E3594CCCE2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ackgroundRemoval t="10000" b="90000" l="10000" r="90000">
                        <a14:foregroundMark x1="31333" y1="35714" x2="31333" y2="35714"/>
                        <a14:foregroundMark x1="49667" y1="25595" x2="49667" y2="25595"/>
                        <a14:foregroundMark x1="67667" y1="29762" x2="67667" y2="29762"/>
                        <a14:foregroundMark x1="27667" y1="77976" x2="43667" y2="87500"/>
                        <a14:foregroundMark x1="43667" y1="87500" x2="61333" y2="86905"/>
                        <a14:foregroundMark x1="61333" y1="86905" x2="71333" y2="8690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1213" y="12439424"/>
            <a:ext cx="1068626" cy="598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9" name="Picture 18" descr="Free Music Note Clipart - Music Note Bas #846015 - PNG Images - PNGio">
            <a:extLst>
              <a:ext uri="{FF2B5EF4-FFF2-40B4-BE49-F238E27FC236}">
                <a16:creationId xmlns:a16="http://schemas.microsoft.com/office/drawing/2014/main" id="{BBBD72B6-8493-4CA2-84CE-3481F19A8F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ackgroundRemoval t="8125" b="93250" l="10000" r="90000">
                        <a14:foregroundMark x1="32045" y1="35125" x2="32045" y2="35125"/>
                        <a14:foregroundMark x1="47500" y1="8125" x2="47500" y2="8125"/>
                        <a14:foregroundMark x1="78750" y1="18250" x2="78750" y2="18250"/>
                        <a14:foregroundMark x1="79545" y1="46250" x2="79545" y2="46250"/>
                        <a14:foregroundMark x1="21477" y1="90125" x2="21477" y2="90125"/>
                        <a14:foregroundMark x1="16023" y1="93250" x2="16023" y2="93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5373" y="6454170"/>
            <a:ext cx="561136" cy="510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0" name="Picture 20" descr="Reggae Clipart Caribbean Music - Jamaica , Transparent Cartoon ...">
            <a:extLst>
              <a:ext uri="{FF2B5EF4-FFF2-40B4-BE49-F238E27FC236}">
                <a16:creationId xmlns:a16="http://schemas.microsoft.com/office/drawing/2014/main" id="{AA2CAB06-66B9-417E-8883-D68C9F29C2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1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1460" y="9692467"/>
            <a:ext cx="761431" cy="761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1" name="Picture 22" descr="Clipart music note black pictures on Cliparts Pub 2020! 🔝">
            <a:extLst>
              <a:ext uri="{FF2B5EF4-FFF2-40B4-BE49-F238E27FC236}">
                <a16:creationId xmlns:a16="http://schemas.microsoft.com/office/drawing/2014/main" id="{DCC9ACC2-2639-48AB-9257-53D92D953C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3053" y="16291346"/>
            <a:ext cx="627215" cy="627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2" name="Picture 24" descr="Music Notes PNG | Musical Motes, Note Clef, Music Notes Symbol ...">
            <a:extLst>
              <a:ext uri="{FF2B5EF4-FFF2-40B4-BE49-F238E27FC236}">
                <a16:creationId xmlns:a16="http://schemas.microsoft.com/office/drawing/2014/main" id="{B1A9D13B-9E40-4151-9B7B-46B4224DBA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3848" y="14133855"/>
            <a:ext cx="483509" cy="483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" name="Picture 26" descr="Free Music Note Clipart">
            <a:extLst>
              <a:ext uri="{FF2B5EF4-FFF2-40B4-BE49-F238E27FC236}">
                <a16:creationId xmlns:a16="http://schemas.microsoft.com/office/drawing/2014/main" id="{B3F97CA8-94DD-46E1-9696-6BB6F0C83F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285" y="1945688"/>
            <a:ext cx="2677227" cy="810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5" name="Picture 34" descr="Microphone clipart music cd, Microphone music cd Transparent FREE ...">
            <a:extLst>
              <a:ext uri="{FF2B5EF4-FFF2-40B4-BE49-F238E27FC236}">
                <a16:creationId xmlns:a16="http://schemas.microsoft.com/office/drawing/2014/main" id="{04A16A8F-9D16-4F64-B197-184D09E822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150876">
            <a:off x="2826796" y="2646124"/>
            <a:ext cx="896150" cy="153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6" name="Picture 145" descr="Image Result For Free Clip Art Musical Borders Transparent ...">
            <a:extLst>
              <a:ext uri="{FF2B5EF4-FFF2-40B4-BE49-F238E27FC236}">
                <a16:creationId xmlns:a16="http://schemas.microsoft.com/office/drawing/2014/main" id="{2824FD3E-B5E1-4B8C-9C3D-005F131FEB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6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827" y="6406707"/>
            <a:ext cx="1059446" cy="60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7" name="Picture 30" descr="Coloring Book : Free Clipart Music Notes Astonishing Border Clip ...">
            <a:extLst>
              <a:ext uri="{FF2B5EF4-FFF2-40B4-BE49-F238E27FC236}">
                <a16:creationId xmlns:a16="http://schemas.microsoft.com/office/drawing/2014/main" id="{79EA46A4-A63E-4CA8-A7D5-8CE175621D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7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0283">
            <a:off x="7055521" y="9641448"/>
            <a:ext cx="381911" cy="396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8" name="Picture 34" descr="Music notes clip art at clker vector clip art - Clipartix">
            <a:extLst>
              <a:ext uri="{FF2B5EF4-FFF2-40B4-BE49-F238E27FC236}">
                <a16:creationId xmlns:a16="http://schemas.microsoft.com/office/drawing/2014/main" id="{6D09A53D-5E5E-4D9F-A282-D16CAD597E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9577" y="1132509"/>
            <a:ext cx="516233" cy="509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9" name="Picture 38" descr="Music Notes PNG Clip Art | Gallery Yopriceville - High-Quality ...">
            <a:extLst>
              <a:ext uri="{FF2B5EF4-FFF2-40B4-BE49-F238E27FC236}">
                <a16:creationId xmlns:a16="http://schemas.microsoft.com/office/drawing/2014/main" id="{A4ED7C25-6DC4-4CBC-BD45-0787FFFA4A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7722" y="15410887"/>
            <a:ext cx="715814" cy="832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0" name="Picture 12" descr="Musical Notes Clipart transparent PNG - StickPNG">
            <a:extLst>
              <a:ext uri="{FF2B5EF4-FFF2-40B4-BE49-F238E27FC236}">
                <a16:creationId xmlns:a16="http://schemas.microsoft.com/office/drawing/2014/main" id="{11228333-3785-4A04-94F9-4710F7FFC4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5361" y="7470324"/>
            <a:ext cx="372319" cy="37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2" name="Picture 14" descr="Music note free clipart musical notes – Gclipart.com">
            <a:extLst>
              <a:ext uri="{FF2B5EF4-FFF2-40B4-BE49-F238E27FC236}">
                <a16:creationId xmlns:a16="http://schemas.microsoft.com/office/drawing/2014/main" id="{AB4AE35D-502A-430E-A888-C94C0360F1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0719">
            <a:off x="5845936" y="1695243"/>
            <a:ext cx="260695" cy="722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" name="Picture 2" descr="Saxophone Playing Clipart">
            <a:extLst>
              <a:ext uri="{FF2B5EF4-FFF2-40B4-BE49-F238E27FC236}">
                <a16:creationId xmlns:a16="http://schemas.microsoft.com/office/drawing/2014/main" id="{B60AE47D-BC00-4DCF-8B80-B396668F59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ackgroundRemoval t="1771" b="96296" l="1799" r="94245">
                        <a14:foregroundMark x1="3597" y1="6119" x2="3597" y2="6119"/>
                        <a14:foregroundMark x1="2158" y1="2254" x2="2158" y2="2254"/>
                        <a14:foregroundMark x1="19424" y1="15942" x2="19424" y2="15942"/>
                        <a14:foregroundMark x1="28058" y1="13366" x2="28058" y2="13366"/>
                        <a14:foregroundMark x1="20504" y1="22544" x2="20504" y2="22544"/>
                        <a14:foregroundMark x1="7914" y1="32367" x2="7914" y2="32367"/>
                        <a14:foregroundMark x1="24101" y1="34783" x2="24101" y2="34783"/>
                        <a14:foregroundMark x1="17626" y1="41385" x2="17626" y2="41385"/>
                        <a14:foregroundMark x1="26978" y1="51369" x2="26978" y2="51369"/>
                        <a14:foregroundMark x1="51799" y1="53301" x2="67266" y2="48631"/>
                        <a14:foregroundMark x1="67266" y1="48631" x2="71223" y2="41224"/>
                        <a14:foregroundMark x1="68345" y1="50242" x2="62950" y2="66345"/>
                        <a14:foregroundMark x1="62950" y1="66345" x2="62950" y2="66828"/>
                        <a14:foregroundMark x1="65468" y1="88889" x2="58273" y2="95169"/>
                        <a14:foregroundMark x1="84173" y1="96457" x2="91367" y2="90338"/>
                        <a14:foregroundMark x1="94245" y1="22544" x2="94245" y2="22544"/>
                        <a14:foregroundMark x1="70504" y1="45894" x2="74820" y2="57810"/>
                        <a14:foregroundMark x1="76619" y1="55878" x2="76619" y2="55878"/>
                        <a14:foregroundMark x1="25899" y1="50725" x2="25899" y2="50725"/>
                        <a14:foregroundMark x1="13309" y1="42995" x2="13309" y2="42995"/>
                        <a14:foregroundMark x1="75180" y1="52174" x2="75180" y2="52174"/>
                        <a14:foregroundMark x1="14748" y1="37359" x2="14748" y2="37359"/>
                        <a14:foregroundMark x1="25180" y1="46699" x2="25180" y2="46699"/>
                        <a14:foregroundMark x1="25180" y1="33011" x2="25180" y2="33011"/>
                        <a14:foregroundMark x1="24460" y1="30274" x2="24460" y2="30274"/>
                        <a14:foregroundMark x1="7194" y1="29630" x2="7194" y2="29630"/>
                        <a14:foregroundMark x1="7194" y1="28341" x2="7194" y2="28341"/>
                        <a14:foregroundMark x1="14388" y1="24316" x2="14388" y2="24316"/>
                        <a14:foregroundMark x1="16547" y1="19485" x2="16547" y2="194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648" y="7216542"/>
            <a:ext cx="455789" cy="1018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" name="Picture 154">
            <a:extLst>
              <a:ext uri="{FF2B5EF4-FFF2-40B4-BE49-F238E27FC236}">
                <a16:creationId xmlns:a16="http://schemas.microsoft.com/office/drawing/2014/main" id="{36572ED5-9893-4C54-AEC3-8734639F937D}"/>
              </a:ext>
            </a:extLst>
          </p:cNvPr>
          <p:cNvPicPr>
            <a:picLocks noChangeAspect="1"/>
          </p:cNvPicPr>
          <p:nvPr/>
        </p:nvPicPr>
        <p:blipFill>
          <a:blip r:embed="rId52"/>
          <a:stretch>
            <a:fillRect/>
          </a:stretch>
        </p:blipFill>
        <p:spPr>
          <a:xfrm>
            <a:off x="8741460" y="15125610"/>
            <a:ext cx="979574" cy="979574"/>
          </a:xfrm>
          <a:prstGeom prst="rect">
            <a:avLst/>
          </a:prstGeom>
        </p:spPr>
      </p:pic>
      <p:pic>
        <p:nvPicPr>
          <p:cNvPr id="157" name="Picture 26" descr="Roundup: 6 Top DAWs For DJ/Producers - Digital DJ Tips">
            <a:extLst>
              <a:ext uri="{FF2B5EF4-FFF2-40B4-BE49-F238E27FC236}">
                <a16:creationId xmlns:a16="http://schemas.microsoft.com/office/drawing/2014/main" id="{CCCFEE0D-F5E6-47C4-87E8-25337D091B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clrChange>
              <a:clrFrom>
                <a:srgbClr val="A0CCE7"/>
              </a:clrFrom>
              <a:clrTo>
                <a:srgbClr val="A0CCE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6569" y="5000925"/>
            <a:ext cx="2413946" cy="1287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8" name="Picture 10" descr="Clipart Of Ukulele">
            <a:extLst>
              <a:ext uri="{FF2B5EF4-FFF2-40B4-BE49-F238E27FC236}">
                <a16:creationId xmlns:a16="http://schemas.microsoft.com/office/drawing/2014/main" id="{CDF012D4-49E2-48EB-9203-EAFCCAD097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934" b="89625" l="8824" r="91176">
                        <a14:foregroundMark x1="8824" y1="53863" x2="8824" y2="53863"/>
                        <a14:foregroundMark x1="91176" y1="33996" x2="91176" y2="33996"/>
                        <a14:foregroundMark x1="90196" y1="42384" x2="90196" y2="42384"/>
                        <a14:foregroundMark x1="33497" y1="39294" x2="33497" y2="392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445" y="12708432"/>
            <a:ext cx="1264664" cy="936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9" name="Picture 6" descr="Roland Digital Piano - Transparent Background Keyboard Piano Png ...">
            <a:extLst>
              <a:ext uri="{FF2B5EF4-FFF2-40B4-BE49-F238E27FC236}">
                <a16:creationId xmlns:a16="http://schemas.microsoft.com/office/drawing/2014/main" id="{5C0B7866-6C79-4497-A4BA-BB09BF988C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792" b="93694" l="4524" r="94643">
                        <a14:foregroundMark x1="6786" y1="78893" x2="6786" y2="78893"/>
                        <a14:foregroundMark x1="6190" y1="44273" x2="6190" y2="44273"/>
                        <a14:foregroundMark x1="4643" y1="33591" x2="4643" y2="33591"/>
                        <a14:foregroundMark x1="15595" y1="35393" x2="15595" y2="35393"/>
                        <a14:foregroundMark x1="4524" y1="26898" x2="37857" y2="32561"/>
                        <a14:foregroundMark x1="37857" y1="32561" x2="43810" y2="32046"/>
                        <a14:foregroundMark x1="43810" y1="32046" x2="44524" y2="31532"/>
                        <a14:foregroundMark x1="10238" y1="93951" x2="10238" y2="93951"/>
                        <a14:foregroundMark x1="44167" y1="74003" x2="44167" y2="74003"/>
                        <a14:foregroundMark x1="49762" y1="72716" x2="49762" y2="72716"/>
                        <a14:foregroundMark x1="94405" y1="69369" x2="94643" y2="56885"/>
                        <a14:foregroundMark x1="87262" y1="24196" x2="27738" y2="30373"/>
                        <a14:foregroundMark x1="90238" y1="28057" x2="64643" y2="26641"/>
                        <a14:foregroundMark x1="64643" y1="26641" x2="56310" y2="27413"/>
                        <a14:foregroundMark x1="56310" y1="27413" x2="50714" y2="29858"/>
                        <a14:foregroundMark x1="50714" y1="29858" x2="46190" y2="35521"/>
                        <a14:foregroundMark x1="46190" y1="35521" x2="37500" y2="37452"/>
                        <a14:foregroundMark x1="37500" y1="37452" x2="19167" y2="33591"/>
                        <a14:foregroundMark x1="19167" y1="33591" x2="11429" y2="34492"/>
                        <a14:foregroundMark x1="30952" y1="17761" x2="30952" y2="17761"/>
                        <a14:foregroundMark x1="28929" y1="21879" x2="52024" y2="9524"/>
                        <a14:foregroundMark x1="61786" y1="5792" x2="61786" y2="57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2136" y="10000147"/>
            <a:ext cx="1179324" cy="1090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0" name="Picture 26" descr="Roundup: 6 Top DAWs For DJ/Producers - Digital DJ Tips">
            <a:extLst>
              <a:ext uri="{FF2B5EF4-FFF2-40B4-BE49-F238E27FC236}">
                <a16:creationId xmlns:a16="http://schemas.microsoft.com/office/drawing/2014/main" id="{68F69BFE-FDFA-4A35-A7BD-770BD611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clrChange>
              <a:clrFrom>
                <a:srgbClr val="A0CCE7"/>
              </a:clrFrom>
              <a:clrTo>
                <a:srgbClr val="A0CCE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54" y="7074721"/>
            <a:ext cx="1405406" cy="749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1" name="Picture 2">
            <a:extLst>
              <a:ext uri="{FF2B5EF4-FFF2-40B4-BE49-F238E27FC236}">
                <a16:creationId xmlns:a16="http://schemas.microsoft.com/office/drawing/2014/main" id="{AC10AC9E-A425-4FAA-B64F-14CA952137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663" y="7308719"/>
            <a:ext cx="905856" cy="682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63" name="Picture 10" descr="Clipart Of Ukulele">
            <a:extLst>
              <a:ext uri="{FF2B5EF4-FFF2-40B4-BE49-F238E27FC236}">
                <a16:creationId xmlns:a16="http://schemas.microsoft.com/office/drawing/2014/main" id="{F17F6F96-C3F3-4B24-A257-0837C869C6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934" b="89625" l="8824" r="91176">
                        <a14:foregroundMark x1="8824" y1="53863" x2="8824" y2="53863"/>
                        <a14:foregroundMark x1="91176" y1="33996" x2="91176" y2="33996"/>
                        <a14:foregroundMark x1="90196" y1="42384" x2="90196" y2="42384"/>
                        <a14:foregroundMark x1="33497" y1="39294" x2="33497" y2="392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2299" y="9755077"/>
            <a:ext cx="1264664" cy="936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4" name="Picture 6" descr="Clipart Music Book">
            <a:extLst>
              <a:ext uri="{FF2B5EF4-FFF2-40B4-BE49-F238E27FC236}">
                <a16:creationId xmlns:a16="http://schemas.microsoft.com/office/drawing/2014/main" id="{572F3FD8-AABE-40E8-B9DB-5DC298C2BA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26364" b="96970" l="3182" r="97273">
                        <a14:foregroundMark x1="7273" y1="34848" x2="7576" y2="43030"/>
                        <a14:foregroundMark x1="7576" y1="43030" x2="5000" y2="50909"/>
                        <a14:foregroundMark x1="5000" y1="50909" x2="4545" y2="59394"/>
                        <a14:foregroundMark x1="4545" y1="59394" x2="11515" y2="90152"/>
                        <a14:foregroundMark x1="11515" y1="90152" x2="18485" y2="94545"/>
                        <a14:foregroundMark x1="18485" y1="94545" x2="27121" y2="89545"/>
                        <a14:foregroundMark x1="27121" y1="89545" x2="36364" y2="87121"/>
                        <a14:foregroundMark x1="36364" y1="87121" x2="44242" y2="88485"/>
                        <a14:foregroundMark x1="44242" y1="88485" x2="48636" y2="95000"/>
                        <a14:foregroundMark x1="48636" y1="95000" x2="56061" y2="91515"/>
                        <a14:foregroundMark x1="56061" y1="91515" x2="60303" y2="83333"/>
                        <a14:foregroundMark x1="60303" y1="83333" x2="73030" y2="82273"/>
                        <a14:foregroundMark x1="73030" y1="82273" x2="91061" y2="89091"/>
                        <a14:foregroundMark x1="91061" y1="89091" x2="93182" y2="44242"/>
                        <a14:foregroundMark x1="93182" y1="44242" x2="86061" y2="40455"/>
                        <a14:foregroundMark x1="86061" y1="40455" x2="74545" y2="30455"/>
                        <a14:foregroundMark x1="74545" y1="30455" x2="57879" y2="32121"/>
                        <a14:foregroundMark x1="57879" y1="32121" x2="52576" y2="37576"/>
                        <a14:foregroundMark x1="52576" y1="37576" x2="44848" y2="37273"/>
                        <a14:foregroundMark x1="44848" y1="37273" x2="40000" y2="30303"/>
                        <a14:foregroundMark x1="40000" y1="30303" x2="30606" y2="28485"/>
                        <a14:foregroundMark x1="30606" y1="28485" x2="17424" y2="37424"/>
                        <a14:foregroundMark x1="17424" y1="37424" x2="10152" y2="35303"/>
                        <a14:foregroundMark x1="10152" y1="35303" x2="8636" y2="35303"/>
                        <a14:foregroundMark x1="34091" y1="26515" x2="34091" y2="26515"/>
                        <a14:foregroundMark x1="91970" y1="42424" x2="97424" y2="82121"/>
                        <a14:foregroundMark x1="97424" y1="82121" x2="96970" y2="84545"/>
                        <a14:foregroundMark x1="83182" y1="80606" x2="74545" y2="71818"/>
                        <a14:foregroundMark x1="74545" y1="71818" x2="63636" y2="69545"/>
                        <a14:foregroundMark x1="63636" y1="69545" x2="55303" y2="72424"/>
                        <a14:foregroundMark x1="55303" y1="72424" x2="61667" y2="63333"/>
                        <a14:foregroundMark x1="61667" y1="63333" x2="68485" y2="58939"/>
                        <a14:foregroundMark x1="68485" y1="58939" x2="77727" y2="46364"/>
                        <a14:foregroundMark x1="77727" y1="46364" x2="83636" y2="52424"/>
                        <a14:foregroundMark x1="83636" y1="52424" x2="83030" y2="65152"/>
                        <a14:foregroundMark x1="38030" y1="76212" x2="19545" y2="78939"/>
                        <a14:foregroundMark x1="19545" y1="78939" x2="20909" y2="68788"/>
                        <a14:foregroundMark x1="20909" y1="68788" x2="24545" y2="61212"/>
                        <a14:foregroundMark x1="24545" y1="61212" x2="32121" y2="58939"/>
                        <a14:foregroundMark x1="32121" y1="58939" x2="40303" y2="59848"/>
                        <a14:foregroundMark x1="40303" y1="59848" x2="44697" y2="69091"/>
                        <a14:foregroundMark x1="44697" y1="69091" x2="52121" y2="64091"/>
                        <a14:foregroundMark x1="52121" y1="64091" x2="48030" y2="60758"/>
                        <a14:foregroundMark x1="86364" y1="92576" x2="82121" y2="90909"/>
                        <a14:foregroundMark x1="54091" y1="95909" x2="51515" y2="96970"/>
                        <a14:foregroundMark x1="5909" y1="75455" x2="5303" y2="61515"/>
                        <a14:foregroundMark x1="5758" y1="56212" x2="5909" y2="55455"/>
                        <a14:foregroundMark x1="5909" y1="54545" x2="3182" y2="493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2374"/>
          <a:stretch/>
        </p:blipFill>
        <p:spPr bwMode="auto">
          <a:xfrm>
            <a:off x="675451" y="8229044"/>
            <a:ext cx="951409" cy="738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1026">
            <a:extLst>
              <a:ext uri="{FF2B5EF4-FFF2-40B4-BE49-F238E27FC236}">
                <a16:creationId xmlns:a16="http://schemas.microsoft.com/office/drawing/2014/main" id="{3C971121-A897-4333-A6FE-848891DEDE5D}"/>
              </a:ext>
            </a:extLst>
          </p:cNvPr>
          <p:cNvPicPr>
            <a:picLocks noChangeAspect="1"/>
          </p:cNvPicPr>
          <p:nvPr/>
        </p:nvPicPr>
        <p:blipFill>
          <a:blip r:embed="rId54"/>
          <a:stretch>
            <a:fillRect/>
          </a:stretch>
        </p:blipFill>
        <p:spPr>
          <a:xfrm>
            <a:off x="2898972" y="14958128"/>
            <a:ext cx="955459" cy="955459"/>
          </a:xfrm>
          <a:prstGeom prst="rect">
            <a:avLst/>
          </a:prstGeom>
        </p:spPr>
      </p:pic>
      <p:pic>
        <p:nvPicPr>
          <p:cNvPr id="3" name="Picture 7">
            <a:extLst>
              <a:ext uri="{FF2B5EF4-FFF2-40B4-BE49-F238E27FC236}">
                <a16:creationId xmlns:a16="http://schemas.microsoft.com/office/drawing/2014/main" id="{5D953CA3-48A6-4B68-9CA2-833827DF86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838"/>
          <a:stretch>
            <a:fillRect/>
          </a:stretch>
        </p:blipFill>
        <p:spPr bwMode="auto">
          <a:xfrm>
            <a:off x="4762" y="1588"/>
            <a:ext cx="1854772" cy="190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7F9B21A8-5EE4-4036-BDAD-8EC1C4665244}"/>
              </a:ext>
            </a:extLst>
          </p:cNvPr>
          <p:cNvPicPr>
            <a:picLocks noChangeAspect="1"/>
          </p:cNvPicPr>
          <p:nvPr/>
        </p:nvPicPr>
        <p:blipFill>
          <a:blip r:embed="rId56"/>
          <a:stretch>
            <a:fillRect/>
          </a:stretch>
        </p:blipFill>
        <p:spPr>
          <a:xfrm>
            <a:off x="2982753" y="12232840"/>
            <a:ext cx="1127453" cy="611291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0BB838B7-24D1-402C-8F60-AD13DCBFCAE3}"/>
              </a:ext>
            </a:extLst>
          </p:cNvPr>
          <p:cNvPicPr>
            <a:picLocks noChangeAspect="1"/>
          </p:cNvPicPr>
          <p:nvPr/>
        </p:nvPicPr>
        <p:blipFill>
          <a:blip r:embed="rId57"/>
          <a:stretch>
            <a:fillRect/>
          </a:stretch>
        </p:blipFill>
        <p:spPr>
          <a:xfrm>
            <a:off x="2063483" y="11115632"/>
            <a:ext cx="756451" cy="750479"/>
          </a:xfrm>
          <a:prstGeom prst="rect">
            <a:avLst/>
          </a:prstGeom>
        </p:spPr>
      </p:pic>
      <p:pic>
        <p:nvPicPr>
          <p:cNvPr id="144" name="Picture 12" descr="Musical Notes Clipart transparent PNG - StickPNG">
            <a:extLst>
              <a:ext uri="{FF2B5EF4-FFF2-40B4-BE49-F238E27FC236}">
                <a16:creationId xmlns:a16="http://schemas.microsoft.com/office/drawing/2014/main" id="{E2BD427D-BF76-4D77-B8C9-80009C92D8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00128">
            <a:off x="8249229" y="14617364"/>
            <a:ext cx="480570" cy="480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1" name="Rectangle 150">
            <a:extLst>
              <a:ext uri="{FF2B5EF4-FFF2-40B4-BE49-F238E27FC236}">
                <a16:creationId xmlns:a16="http://schemas.microsoft.com/office/drawing/2014/main" id="{FE9F1104-883C-4325-A50B-AE10174B0229}"/>
              </a:ext>
            </a:extLst>
          </p:cNvPr>
          <p:cNvSpPr/>
          <p:nvPr/>
        </p:nvSpPr>
        <p:spPr>
          <a:xfrm>
            <a:off x="7761653" y="4199269"/>
            <a:ext cx="1553873" cy="937649"/>
          </a:xfrm>
          <a:prstGeom prst="rect">
            <a:avLst/>
          </a:prstGeom>
          <a:solidFill>
            <a:srgbClr val="00B050"/>
          </a:solidFill>
          <a:ln w="19050">
            <a:solidFill>
              <a:srgbClr val="202B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bg1"/>
                </a:solidFill>
              </a:rPr>
              <a:t>Create Performances </a:t>
            </a:r>
            <a:r>
              <a:rPr lang="en-GB" sz="1200" dirty="0">
                <a:solidFill>
                  <a:schemeClr val="bg1"/>
                </a:solidFill>
              </a:rPr>
              <a:t>using music technology </a:t>
            </a:r>
            <a:endParaRPr lang="en-GB" sz="1400" dirty="0">
              <a:solidFill>
                <a:schemeClr val="bg1"/>
              </a:solidFill>
            </a:endParaRPr>
          </a:p>
        </p:txBody>
      </p:sp>
      <p:cxnSp>
        <p:nvCxnSpPr>
          <p:cNvPr id="156" name="Straight Connector 155">
            <a:extLst>
              <a:ext uri="{FF2B5EF4-FFF2-40B4-BE49-F238E27FC236}">
                <a16:creationId xmlns:a16="http://schemas.microsoft.com/office/drawing/2014/main" id="{3C33034C-1B75-47A8-AEBF-E05612D63D1A}"/>
              </a:ext>
            </a:extLst>
          </p:cNvPr>
          <p:cNvCxnSpPr>
            <a:cxnSpLocks/>
          </p:cNvCxnSpPr>
          <p:nvPr/>
        </p:nvCxnSpPr>
        <p:spPr>
          <a:xfrm flipH="1">
            <a:off x="8110446" y="5147048"/>
            <a:ext cx="152379" cy="536900"/>
          </a:xfrm>
          <a:prstGeom prst="line">
            <a:avLst/>
          </a:prstGeom>
          <a:ln w="57150">
            <a:solidFill>
              <a:srgbClr val="202B5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2" name="Rectangle 131">
            <a:extLst>
              <a:ext uri="{FF2B5EF4-FFF2-40B4-BE49-F238E27FC236}">
                <a16:creationId xmlns:a16="http://schemas.microsoft.com/office/drawing/2014/main" id="{A8DA6632-7A1C-4B4A-9743-B1D79B6BCBA3}"/>
              </a:ext>
            </a:extLst>
          </p:cNvPr>
          <p:cNvSpPr/>
          <p:nvPr/>
        </p:nvSpPr>
        <p:spPr>
          <a:xfrm>
            <a:off x="3323436" y="16005723"/>
            <a:ext cx="1509076" cy="1101177"/>
          </a:xfrm>
          <a:prstGeom prst="rect">
            <a:avLst/>
          </a:prstGeom>
          <a:solidFill>
            <a:srgbClr val="FF0000"/>
          </a:solidFill>
          <a:ln w="19050">
            <a:solidFill>
              <a:srgbClr val="202B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b="1" dirty="0"/>
          </a:p>
          <a:p>
            <a:pPr algn="ctr"/>
            <a:r>
              <a:rPr lang="en-GB" sz="1400" b="1" dirty="0"/>
              <a:t>The Chinese Toyshop</a:t>
            </a:r>
          </a:p>
          <a:p>
            <a:pPr algn="ctr"/>
            <a:r>
              <a:rPr lang="en-GB" sz="1050" dirty="0"/>
              <a:t>Composing, music story telling, pentatonic scale, ensemble </a:t>
            </a:r>
            <a:r>
              <a:rPr lang="en-GB" sz="1100" dirty="0"/>
              <a:t>performing</a:t>
            </a:r>
            <a:endParaRPr lang="en-GB" sz="700" dirty="0"/>
          </a:p>
          <a:p>
            <a:pPr algn="ctr"/>
            <a:endParaRPr lang="en-GB" sz="1100" b="1" dirty="0"/>
          </a:p>
        </p:txBody>
      </p:sp>
    </p:spTree>
    <p:extLst>
      <p:ext uri="{BB962C8B-B14F-4D97-AF65-F5344CB8AC3E}">
        <p14:creationId xmlns:p14="http://schemas.microsoft.com/office/powerpoint/2010/main" val="25576011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260632E7EFCC1458443BAA024463565" ma:contentTypeVersion="13" ma:contentTypeDescription="Create a new document." ma:contentTypeScope="" ma:versionID="8d0a4fbd502823cda14712033293a473">
  <xsd:schema xmlns:xsd="http://www.w3.org/2001/XMLSchema" xmlns:xs="http://www.w3.org/2001/XMLSchema" xmlns:p="http://schemas.microsoft.com/office/2006/metadata/properties" xmlns:ns3="b8c8a65d-5371-4199-9a62-e23f19172e41" xmlns:ns4="0a0680b0-ab0a-4ee6-8246-39799528ae5e" targetNamespace="http://schemas.microsoft.com/office/2006/metadata/properties" ma:root="true" ma:fieldsID="b29bc1f22b9297c5c56e53df394417ce" ns3:_="" ns4:_="">
    <xsd:import namespace="b8c8a65d-5371-4199-9a62-e23f19172e41"/>
    <xsd:import namespace="0a0680b0-ab0a-4ee6-8246-39799528ae5e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c8a65d-5371-4199-9a62-e23f19172e4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0680b0-ab0a-4ee6-8246-39799528ae5e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58AD8D8-550A-4A2D-B536-ECDE5B22196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E015B03-4033-4072-AE74-E88C2292509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8c8a65d-5371-4199-9a62-e23f19172e41"/>
    <ds:schemaRef ds:uri="0a0680b0-ab0a-4ee6-8246-39799528ae5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48EFBC9-16F6-41A2-B9AE-948A21E8F77A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450</TotalTime>
  <Words>395</Words>
  <Application>Microsoft Office PowerPoint</Application>
  <PresentationFormat>Custom</PresentationFormat>
  <Paragraphs>56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 Copping</dc:creator>
  <cp:lastModifiedBy>Mrs A Whitfield</cp:lastModifiedBy>
  <cp:revision>26</cp:revision>
  <dcterms:created xsi:type="dcterms:W3CDTF">2020-05-11T12:06:03Z</dcterms:created>
  <dcterms:modified xsi:type="dcterms:W3CDTF">2026-06-28T18:56:52Z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0x010100E260632E7EFCC1458443BAA024463565</vt:lpwstr>
  </property>
</Properties>
</file>